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9" r:id="rId2"/>
    <p:sldId id="261" r:id="rId3"/>
    <p:sldId id="263" r:id="rId4"/>
    <p:sldId id="266" r:id="rId5"/>
    <p:sldId id="269" r:id="rId6"/>
    <p:sldId id="270" r:id="rId7"/>
    <p:sldId id="281" r:id="rId8"/>
    <p:sldId id="271" r:id="rId9"/>
    <p:sldId id="272" r:id="rId10"/>
    <p:sldId id="280" r:id="rId11"/>
    <p:sldId id="276" r:id="rId12"/>
    <p:sldId id="278" r:id="rId13"/>
    <p:sldId id="282" r:id="rId14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7" autoAdjust="0"/>
    <p:restoredTop sz="94660"/>
  </p:normalViewPr>
  <p:slideViewPr>
    <p:cSldViewPr snapToGrid="0">
      <p:cViewPr varScale="1">
        <p:scale>
          <a:sx n="83" d="100"/>
          <a:sy n="83" d="100"/>
        </p:scale>
        <p:origin x="-653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F22A38-1BBF-420F-A6C7-EED2370EF13F}" type="doc">
      <dgm:prSet loTypeId="urn:microsoft.com/office/officeart/2005/8/layout/cycle6" loCatId="cycle" qsTypeId="urn:microsoft.com/office/officeart/2005/8/quickstyle/3d7" qsCatId="3D" csTypeId="urn:microsoft.com/office/officeart/2005/8/colors/accent2_4" csCatId="accent2" phldr="1"/>
      <dgm:spPr/>
      <dgm:t>
        <a:bodyPr/>
        <a:lstStyle/>
        <a:p>
          <a:endParaRPr lang="el-GR"/>
        </a:p>
      </dgm:t>
    </dgm:pt>
    <dgm:pt modelId="{86F623F7-08BC-41C6-8004-311E401EFF3A}">
      <dgm:prSet phldrT="[Κείμενο]" custT="1"/>
      <dgm:spPr/>
      <dgm:t>
        <a:bodyPr/>
        <a:lstStyle/>
        <a:p>
          <a:r>
            <a:rPr lang="el-GR" sz="1400" b="0" smtClean="0"/>
            <a:t>Επίπεδο αθλητή</a:t>
          </a:r>
          <a:endParaRPr lang="el-GR" sz="1400" b="0" dirty="0"/>
        </a:p>
      </dgm:t>
    </dgm:pt>
    <dgm:pt modelId="{6B4BBE64-2F87-47DB-94CF-087B425AA007}" type="parTrans" cxnId="{C8CB9628-200B-4B01-9D51-7930346DC31E}">
      <dgm:prSet/>
      <dgm:spPr/>
      <dgm:t>
        <a:bodyPr/>
        <a:lstStyle/>
        <a:p>
          <a:endParaRPr lang="el-GR"/>
        </a:p>
      </dgm:t>
    </dgm:pt>
    <dgm:pt modelId="{36C043A2-8A67-43E9-916A-0E32D3E112B2}" type="sibTrans" cxnId="{C8CB9628-200B-4B01-9D51-7930346DC31E}">
      <dgm:prSet/>
      <dgm:spPr/>
      <dgm:t>
        <a:bodyPr/>
        <a:lstStyle/>
        <a:p>
          <a:endParaRPr lang="el-GR"/>
        </a:p>
      </dgm:t>
    </dgm:pt>
    <dgm:pt modelId="{89311AC9-E4C9-438A-ADB8-637A50F8D96D}">
      <dgm:prSet phldrT="[Κείμενο]"/>
      <dgm:spPr/>
      <dgm:t>
        <a:bodyPr/>
        <a:lstStyle/>
        <a:p>
          <a:r>
            <a:rPr lang="el-GR" b="0" smtClean="0"/>
            <a:t>Λάθος προπόνηση</a:t>
          </a:r>
          <a:endParaRPr lang="el-GR" b="0" dirty="0"/>
        </a:p>
      </dgm:t>
    </dgm:pt>
    <dgm:pt modelId="{4F7966AE-E7B1-4C4C-8A4A-E2C833D75860}" type="parTrans" cxnId="{11145031-A798-4D76-A753-85EB6FD233D0}">
      <dgm:prSet/>
      <dgm:spPr/>
      <dgm:t>
        <a:bodyPr/>
        <a:lstStyle/>
        <a:p>
          <a:endParaRPr lang="el-GR"/>
        </a:p>
      </dgm:t>
    </dgm:pt>
    <dgm:pt modelId="{A9105890-3193-420A-91C6-1EAEF50BC361}" type="sibTrans" cxnId="{11145031-A798-4D76-A753-85EB6FD233D0}">
      <dgm:prSet/>
      <dgm:spPr/>
      <dgm:t>
        <a:bodyPr/>
        <a:lstStyle/>
        <a:p>
          <a:endParaRPr lang="el-GR"/>
        </a:p>
      </dgm:t>
    </dgm:pt>
    <dgm:pt modelId="{23F8420F-8E29-4DD2-AB99-7EB3880F3316}">
      <dgm:prSet phldrT="[Κείμενο]"/>
      <dgm:spPr/>
      <dgm:t>
        <a:bodyPr/>
        <a:lstStyle/>
        <a:p>
          <a:r>
            <a:rPr lang="el-GR" b="0" smtClean="0"/>
            <a:t>Συχνότητα Πρωταθλημάτων</a:t>
          </a:r>
          <a:endParaRPr lang="el-GR" b="0" dirty="0"/>
        </a:p>
      </dgm:t>
    </dgm:pt>
    <dgm:pt modelId="{E172F5F9-D918-4B87-B756-A83272CE9775}" type="parTrans" cxnId="{D6FF2B11-8C7B-412B-8644-6A8452D50E8F}">
      <dgm:prSet/>
      <dgm:spPr/>
      <dgm:t>
        <a:bodyPr/>
        <a:lstStyle/>
        <a:p>
          <a:endParaRPr lang="el-GR"/>
        </a:p>
      </dgm:t>
    </dgm:pt>
    <dgm:pt modelId="{77BB7B61-48A9-4F52-AC26-DDEC92F0795D}" type="sibTrans" cxnId="{D6FF2B11-8C7B-412B-8644-6A8452D50E8F}">
      <dgm:prSet/>
      <dgm:spPr/>
      <dgm:t>
        <a:bodyPr/>
        <a:lstStyle/>
        <a:p>
          <a:endParaRPr lang="el-GR"/>
        </a:p>
      </dgm:t>
    </dgm:pt>
    <dgm:pt modelId="{0D5E7A7C-6A5F-4533-A1F2-9B639B9E5EE1}">
      <dgm:prSet phldrT="[Κείμενο]"/>
      <dgm:spPr/>
      <dgm:t>
        <a:bodyPr/>
        <a:lstStyle/>
        <a:p>
          <a:r>
            <a:rPr lang="el-GR" b="0" smtClean="0"/>
            <a:t>Πρόληψη </a:t>
          </a:r>
          <a:endParaRPr lang="el-GR" b="0" dirty="0"/>
        </a:p>
      </dgm:t>
    </dgm:pt>
    <dgm:pt modelId="{892DE4ED-5A4F-4055-8D69-381FA5E79D62}" type="parTrans" cxnId="{D5602445-829F-4D3C-B04C-7A3A3A520AB3}">
      <dgm:prSet/>
      <dgm:spPr/>
      <dgm:t>
        <a:bodyPr/>
        <a:lstStyle/>
        <a:p>
          <a:endParaRPr lang="el-GR"/>
        </a:p>
      </dgm:t>
    </dgm:pt>
    <dgm:pt modelId="{FA35E04D-D47A-41B9-92B9-F67CB3D00B2E}" type="sibTrans" cxnId="{D5602445-829F-4D3C-B04C-7A3A3A520AB3}">
      <dgm:prSet/>
      <dgm:spPr/>
      <dgm:t>
        <a:bodyPr/>
        <a:lstStyle/>
        <a:p>
          <a:endParaRPr lang="el-GR"/>
        </a:p>
      </dgm:t>
    </dgm:pt>
    <dgm:pt modelId="{F3D559EC-45DA-4E6C-84DB-86ADE086419C}">
      <dgm:prSet phldrT="[Κείμενο]"/>
      <dgm:spPr/>
      <dgm:t>
        <a:bodyPr/>
        <a:lstStyle/>
        <a:p>
          <a:r>
            <a:rPr lang="el-GR" b="0" smtClean="0"/>
            <a:t>Φυσική και Ψυχολογική Προετοιμασία</a:t>
          </a:r>
          <a:endParaRPr lang="el-GR" b="0" dirty="0"/>
        </a:p>
      </dgm:t>
    </dgm:pt>
    <dgm:pt modelId="{5EB2803E-C41A-421C-8B38-43880C8BF4BA}" type="parTrans" cxnId="{680768D7-EAFB-4775-9781-988412B45B3F}">
      <dgm:prSet/>
      <dgm:spPr/>
      <dgm:t>
        <a:bodyPr/>
        <a:lstStyle/>
        <a:p>
          <a:endParaRPr lang="el-GR"/>
        </a:p>
      </dgm:t>
    </dgm:pt>
    <dgm:pt modelId="{BFBA1B1C-0498-4FEE-A9EE-076961021DBA}" type="sibTrans" cxnId="{680768D7-EAFB-4775-9781-988412B45B3F}">
      <dgm:prSet/>
      <dgm:spPr/>
      <dgm:t>
        <a:bodyPr/>
        <a:lstStyle/>
        <a:p>
          <a:endParaRPr lang="el-GR"/>
        </a:p>
      </dgm:t>
    </dgm:pt>
    <dgm:pt modelId="{5E1292EA-847E-43C1-B5D4-69ABE8E15DC6}">
      <dgm:prSet phldrT="[Κείμενο]"/>
      <dgm:spPr/>
      <dgm:t>
        <a:bodyPr/>
        <a:lstStyle/>
        <a:p>
          <a:r>
            <a:rPr lang="el-GR" b="0" dirty="0" smtClean="0"/>
            <a:t>Φύλο</a:t>
          </a:r>
          <a:endParaRPr lang="el-GR" b="0" dirty="0"/>
        </a:p>
      </dgm:t>
    </dgm:pt>
    <dgm:pt modelId="{1C159A83-E945-43E3-B170-AF5E79A37C6A}" type="parTrans" cxnId="{4B7C48CA-8CE4-445B-820E-BBAB13B4CB7F}">
      <dgm:prSet/>
      <dgm:spPr/>
      <dgm:t>
        <a:bodyPr/>
        <a:lstStyle/>
        <a:p>
          <a:endParaRPr lang="el-GR"/>
        </a:p>
      </dgm:t>
    </dgm:pt>
    <dgm:pt modelId="{203E787C-37D0-4ED3-B392-B705D126E578}" type="sibTrans" cxnId="{4B7C48CA-8CE4-445B-820E-BBAB13B4CB7F}">
      <dgm:prSet/>
      <dgm:spPr/>
      <dgm:t>
        <a:bodyPr/>
        <a:lstStyle/>
        <a:p>
          <a:endParaRPr lang="el-GR"/>
        </a:p>
      </dgm:t>
    </dgm:pt>
    <dgm:pt modelId="{8C8120B0-43EA-438E-A8A8-85AB6CF7722E}" type="pres">
      <dgm:prSet presAssocID="{B4F22A38-1BBF-420F-A6C7-EED2370EF13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3D8628ED-D010-4D88-B65E-3CEB9F68D034}" type="pres">
      <dgm:prSet presAssocID="{86F623F7-08BC-41C6-8004-311E401EFF3A}" presName="node" presStyleLbl="node1" presStyleIdx="0" presStyleCnt="6" custScaleX="131917" custScaleY="11018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A139379E-EB66-4F1D-8C88-929DF27A8832}" type="pres">
      <dgm:prSet presAssocID="{86F623F7-08BC-41C6-8004-311E401EFF3A}" presName="spNode" presStyleCnt="0"/>
      <dgm:spPr/>
      <dgm:t>
        <a:bodyPr/>
        <a:lstStyle/>
        <a:p>
          <a:endParaRPr lang="el-GR"/>
        </a:p>
      </dgm:t>
    </dgm:pt>
    <dgm:pt modelId="{FD822BC3-E9C4-4148-AF7C-0251A993EDB3}" type="pres">
      <dgm:prSet presAssocID="{36C043A2-8A67-43E9-916A-0E32D3E112B2}" presName="sibTrans" presStyleLbl="sibTrans1D1" presStyleIdx="0" presStyleCnt="6"/>
      <dgm:spPr/>
      <dgm:t>
        <a:bodyPr/>
        <a:lstStyle/>
        <a:p>
          <a:endParaRPr lang="el-GR"/>
        </a:p>
      </dgm:t>
    </dgm:pt>
    <dgm:pt modelId="{D012CD8C-9871-46D2-B99D-767E1F1AD040}" type="pres">
      <dgm:prSet presAssocID="{89311AC9-E4C9-438A-ADB8-637A50F8D96D}" presName="node" presStyleLbl="node1" presStyleIdx="1" presStyleCnt="6" custScaleX="132773" custScaleY="118581" custRadScaleRad="103901" custRadScaleInc="22042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892DB97D-A24D-40D3-83FF-CBE8C20A5BF6}" type="pres">
      <dgm:prSet presAssocID="{89311AC9-E4C9-438A-ADB8-637A50F8D96D}" presName="spNode" presStyleCnt="0"/>
      <dgm:spPr/>
      <dgm:t>
        <a:bodyPr/>
        <a:lstStyle/>
        <a:p>
          <a:endParaRPr lang="el-GR"/>
        </a:p>
      </dgm:t>
    </dgm:pt>
    <dgm:pt modelId="{3D849774-1F71-4C66-BA35-F8974AEFADEC}" type="pres">
      <dgm:prSet presAssocID="{A9105890-3193-420A-91C6-1EAEF50BC361}" presName="sibTrans" presStyleLbl="sibTrans1D1" presStyleIdx="1" presStyleCnt="6"/>
      <dgm:spPr/>
      <dgm:t>
        <a:bodyPr/>
        <a:lstStyle/>
        <a:p>
          <a:endParaRPr lang="el-GR"/>
        </a:p>
      </dgm:t>
    </dgm:pt>
    <dgm:pt modelId="{118E5E68-C144-48D5-A5EA-32FF63E87BAF}" type="pres">
      <dgm:prSet presAssocID="{23F8420F-8E29-4DD2-AB99-7EB3880F3316}" presName="node" presStyleLbl="node1" presStyleIdx="2" presStyleCnt="6" custScaleX="116096" custScaleY="121125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FB663E68-2FE7-40C8-9315-8B8917882924}" type="pres">
      <dgm:prSet presAssocID="{23F8420F-8E29-4DD2-AB99-7EB3880F3316}" presName="spNode" presStyleCnt="0"/>
      <dgm:spPr/>
      <dgm:t>
        <a:bodyPr/>
        <a:lstStyle/>
        <a:p>
          <a:endParaRPr lang="el-GR"/>
        </a:p>
      </dgm:t>
    </dgm:pt>
    <dgm:pt modelId="{FA2475B1-C0C2-4DDB-9851-C98E867A11F9}" type="pres">
      <dgm:prSet presAssocID="{77BB7B61-48A9-4F52-AC26-DDEC92F0795D}" presName="sibTrans" presStyleLbl="sibTrans1D1" presStyleIdx="2" presStyleCnt="6"/>
      <dgm:spPr/>
      <dgm:t>
        <a:bodyPr/>
        <a:lstStyle/>
        <a:p>
          <a:endParaRPr lang="el-GR"/>
        </a:p>
      </dgm:t>
    </dgm:pt>
    <dgm:pt modelId="{B2DA2999-2329-406E-BF89-B9A5D045A0FA}" type="pres">
      <dgm:prSet presAssocID="{0D5E7A7C-6A5F-4533-A1F2-9B639B9E5EE1}" presName="node" presStyleLbl="node1" presStyleIdx="3" presStyleCnt="6" custScaleX="113131" custScaleY="115387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5D88A8A6-7AE2-41E1-9DB3-C219525198C8}" type="pres">
      <dgm:prSet presAssocID="{0D5E7A7C-6A5F-4533-A1F2-9B639B9E5EE1}" presName="spNode" presStyleCnt="0"/>
      <dgm:spPr/>
      <dgm:t>
        <a:bodyPr/>
        <a:lstStyle/>
        <a:p>
          <a:endParaRPr lang="el-GR"/>
        </a:p>
      </dgm:t>
    </dgm:pt>
    <dgm:pt modelId="{DEE24B25-2430-4F72-98DB-DD15FF21BC43}" type="pres">
      <dgm:prSet presAssocID="{FA35E04D-D47A-41B9-92B9-F67CB3D00B2E}" presName="sibTrans" presStyleLbl="sibTrans1D1" presStyleIdx="3" presStyleCnt="6"/>
      <dgm:spPr/>
      <dgm:t>
        <a:bodyPr/>
        <a:lstStyle/>
        <a:p>
          <a:endParaRPr lang="el-GR"/>
        </a:p>
      </dgm:t>
    </dgm:pt>
    <dgm:pt modelId="{61F3C3B0-A01C-4724-9123-24377FD05184}" type="pres">
      <dgm:prSet presAssocID="{F3D559EC-45DA-4E6C-84DB-86ADE086419C}" presName="node" presStyleLbl="node1" presStyleIdx="4" presStyleCnt="6" custScaleX="113763" custScaleY="122620" custRadScaleRad="102559" custRadScaleInc="15710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CAF2287E-4643-4BBD-B045-C7F3D83E753E}" type="pres">
      <dgm:prSet presAssocID="{F3D559EC-45DA-4E6C-84DB-86ADE086419C}" presName="spNode" presStyleCnt="0"/>
      <dgm:spPr/>
      <dgm:t>
        <a:bodyPr/>
        <a:lstStyle/>
        <a:p>
          <a:endParaRPr lang="el-GR"/>
        </a:p>
      </dgm:t>
    </dgm:pt>
    <dgm:pt modelId="{BE706A38-F239-4E7C-8B81-8C3CF686E7C1}" type="pres">
      <dgm:prSet presAssocID="{BFBA1B1C-0498-4FEE-A9EE-076961021DBA}" presName="sibTrans" presStyleLbl="sibTrans1D1" presStyleIdx="4" presStyleCnt="6"/>
      <dgm:spPr/>
      <dgm:t>
        <a:bodyPr/>
        <a:lstStyle/>
        <a:p>
          <a:endParaRPr lang="el-GR"/>
        </a:p>
      </dgm:t>
    </dgm:pt>
    <dgm:pt modelId="{76333BB1-C350-4AA1-A065-36B981B46622}" type="pres">
      <dgm:prSet presAssocID="{5E1292EA-847E-43C1-B5D4-69ABE8E15DC6}" presName="node" presStyleLbl="node1" presStyleIdx="5" presStyleCnt="6" custScaleX="110297" custScaleY="123543" custRadScaleRad="102912" custRadScaleInc="-2738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45AE916C-E0E7-4E93-80C9-D0BCFF0865B7}" type="pres">
      <dgm:prSet presAssocID="{5E1292EA-847E-43C1-B5D4-69ABE8E15DC6}" presName="spNode" presStyleCnt="0"/>
      <dgm:spPr/>
      <dgm:t>
        <a:bodyPr/>
        <a:lstStyle/>
        <a:p>
          <a:endParaRPr lang="el-GR"/>
        </a:p>
      </dgm:t>
    </dgm:pt>
    <dgm:pt modelId="{186FDED9-DB27-41F2-8879-E5098F2ED331}" type="pres">
      <dgm:prSet presAssocID="{203E787C-37D0-4ED3-B392-B705D126E578}" presName="sibTrans" presStyleLbl="sibTrans1D1" presStyleIdx="5" presStyleCnt="6"/>
      <dgm:spPr/>
      <dgm:t>
        <a:bodyPr/>
        <a:lstStyle/>
        <a:p>
          <a:endParaRPr lang="el-GR"/>
        </a:p>
      </dgm:t>
    </dgm:pt>
  </dgm:ptLst>
  <dgm:cxnLst>
    <dgm:cxn modelId="{EED2126B-7CB6-4730-BF41-561AB1498E70}" type="presOf" srcId="{89311AC9-E4C9-438A-ADB8-637A50F8D96D}" destId="{D012CD8C-9871-46D2-B99D-767E1F1AD040}" srcOrd="0" destOrd="0" presId="urn:microsoft.com/office/officeart/2005/8/layout/cycle6"/>
    <dgm:cxn modelId="{793B5DD8-D336-4245-972D-B96350AADFDE}" type="presOf" srcId="{23F8420F-8E29-4DD2-AB99-7EB3880F3316}" destId="{118E5E68-C144-48D5-A5EA-32FF63E87BAF}" srcOrd="0" destOrd="0" presId="urn:microsoft.com/office/officeart/2005/8/layout/cycle6"/>
    <dgm:cxn modelId="{B5AB766B-4E7B-4B4F-8E13-6CF45A529888}" type="presOf" srcId="{86F623F7-08BC-41C6-8004-311E401EFF3A}" destId="{3D8628ED-D010-4D88-B65E-3CEB9F68D034}" srcOrd="0" destOrd="0" presId="urn:microsoft.com/office/officeart/2005/8/layout/cycle6"/>
    <dgm:cxn modelId="{11145031-A798-4D76-A753-85EB6FD233D0}" srcId="{B4F22A38-1BBF-420F-A6C7-EED2370EF13F}" destId="{89311AC9-E4C9-438A-ADB8-637A50F8D96D}" srcOrd="1" destOrd="0" parTransId="{4F7966AE-E7B1-4C4C-8A4A-E2C833D75860}" sibTransId="{A9105890-3193-420A-91C6-1EAEF50BC361}"/>
    <dgm:cxn modelId="{A448DCC8-1B32-4E6A-A334-019B1BCB8525}" type="presOf" srcId="{77BB7B61-48A9-4F52-AC26-DDEC92F0795D}" destId="{FA2475B1-C0C2-4DDB-9851-C98E867A11F9}" srcOrd="0" destOrd="0" presId="urn:microsoft.com/office/officeart/2005/8/layout/cycle6"/>
    <dgm:cxn modelId="{3B2BB9AA-C30F-4E0E-922D-83FBBE28E97E}" type="presOf" srcId="{5E1292EA-847E-43C1-B5D4-69ABE8E15DC6}" destId="{76333BB1-C350-4AA1-A065-36B981B46622}" srcOrd="0" destOrd="0" presId="urn:microsoft.com/office/officeart/2005/8/layout/cycle6"/>
    <dgm:cxn modelId="{4B7C48CA-8CE4-445B-820E-BBAB13B4CB7F}" srcId="{B4F22A38-1BBF-420F-A6C7-EED2370EF13F}" destId="{5E1292EA-847E-43C1-B5D4-69ABE8E15DC6}" srcOrd="5" destOrd="0" parTransId="{1C159A83-E945-43E3-B170-AF5E79A37C6A}" sibTransId="{203E787C-37D0-4ED3-B392-B705D126E578}"/>
    <dgm:cxn modelId="{75FFF61A-1823-491F-8099-1FC45EBDBDCC}" type="presOf" srcId="{0D5E7A7C-6A5F-4533-A1F2-9B639B9E5EE1}" destId="{B2DA2999-2329-406E-BF89-B9A5D045A0FA}" srcOrd="0" destOrd="0" presId="urn:microsoft.com/office/officeart/2005/8/layout/cycle6"/>
    <dgm:cxn modelId="{680768D7-EAFB-4775-9781-988412B45B3F}" srcId="{B4F22A38-1BBF-420F-A6C7-EED2370EF13F}" destId="{F3D559EC-45DA-4E6C-84DB-86ADE086419C}" srcOrd="4" destOrd="0" parTransId="{5EB2803E-C41A-421C-8B38-43880C8BF4BA}" sibTransId="{BFBA1B1C-0498-4FEE-A9EE-076961021DBA}"/>
    <dgm:cxn modelId="{D6FF2B11-8C7B-412B-8644-6A8452D50E8F}" srcId="{B4F22A38-1BBF-420F-A6C7-EED2370EF13F}" destId="{23F8420F-8E29-4DD2-AB99-7EB3880F3316}" srcOrd="2" destOrd="0" parTransId="{E172F5F9-D918-4B87-B756-A83272CE9775}" sibTransId="{77BB7B61-48A9-4F52-AC26-DDEC92F0795D}"/>
    <dgm:cxn modelId="{317DD77B-AFB5-47D0-B7A7-8718B8822515}" type="presOf" srcId="{36C043A2-8A67-43E9-916A-0E32D3E112B2}" destId="{FD822BC3-E9C4-4148-AF7C-0251A993EDB3}" srcOrd="0" destOrd="0" presId="urn:microsoft.com/office/officeart/2005/8/layout/cycle6"/>
    <dgm:cxn modelId="{1B461C8B-A43A-46B2-AD26-3D088DDC16EF}" type="presOf" srcId="{F3D559EC-45DA-4E6C-84DB-86ADE086419C}" destId="{61F3C3B0-A01C-4724-9123-24377FD05184}" srcOrd="0" destOrd="0" presId="urn:microsoft.com/office/officeart/2005/8/layout/cycle6"/>
    <dgm:cxn modelId="{82774BAE-1135-447E-B4DD-8B684B72B412}" type="presOf" srcId="{FA35E04D-D47A-41B9-92B9-F67CB3D00B2E}" destId="{DEE24B25-2430-4F72-98DB-DD15FF21BC43}" srcOrd="0" destOrd="0" presId="urn:microsoft.com/office/officeart/2005/8/layout/cycle6"/>
    <dgm:cxn modelId="{19E5A2C3-B330-4DB9-BC1C-7A6B497D771C}" type="presOf" srcId="{203E787C-37D0-4ED3-B392-B705D126E578}" destId="{186FDED9-DB27-41F2-8879-E5098F2ED331}" srcOrd="0" destOrd="0" presId="urn:microsoft.com/office/officeart/2005/8/layout/cycle6"/>
    <dgm:cxn modelId="{EC0F205B-02D8-4460-959C-B8B58738DB7D}" type="presOf" srcId="{B4F22A38-1BBF-420F-A6C7-EED2370EF13F}" destId="{8C8120B0-43EA-438E-A8A8-85AB6CF7722E}" srcOrd="0" destOrd="0" presId="urn:microsoft.com/office/officeart/2005/8/layout/cycle6"/>
    <dgm:cxn modelId="{D5602445-829F-4D3C-B04C-7A3A3A520AB3}" srcId="{B4F22A38-1BBF-420F-A6C7-EED2370EF13F}" destId="{0D5E7A7C-6A5F-4533-A1F2-9B639B9E5EE1}" srcOrd="3" destOrd="0" parTransId="{892DE4ED-5A4F-4055-8D69-381FA5E79D62}" sibTransId="{FA35E04D-D47A-41B9-92B9-F67CB3D00B2E}"/>
    <dgm:cxn modelId="{C8CB9628-200B-4B01-9D51-7930346DC31E}" srcId="{B4F22A38-1BBF-420F-A6C7-EED2370EF13F}" destId="{86F623F7-08BC-41C6-8004-311E401EFF3A}" srcOrd="0" destOrd="0" parTransId="{6B4BBE64-2F87-47DB-94CF-087B425AA007}" sibTransId="{36C043A2-8A67-43E9-916A-0E32D3E112B2}"/>
    <dgm:cxn modelId="{62221EB5-E8DA-4729-AB5F-C183B43D5740}" type="presOf" srcId="{A9105890-3193-420A-91C6-1EAEF50BC361}" destId="{3D849774-1F71-4C66-BA35-F8974AEFADEC}" srcOrd="0" destOrd="0" presId="urn:microsoft.com/office/officeart/2005/8/layout/cycle6"/>
    <dgm:cxn modelId="{1689B154-43D7-4168-894B-6FB0DD0B5A75}" type="presOf" srcId="{BFBA1B1C-0498-4FEE-A9EE-076961021DBA}" destId="{BE706A38-F239-4E7C-8B81-8C3CF686E7C1}" srcOrd="0" destOrd="0" presId="urn:microsoft.com/office/officeart/2005/8/layout/cycle6"/>
    <dgm:cxn modelId="{8DD7FE58-08D8-414A-B7A5-A30454051378}" type="presParOf" srcId="{8C8120B0-43EA-438E-A8A8-85AB6CF7722E}" destId="{3D8628ED-D010-4D88-B65E-3CEB9F68D034}" srcOrd="0" destOrd="0" presId="urn:microsoft.com/office/officeart/2005/8/layout/cycle6"/>
    <dgm:cxn modelId="{6C6E564A-4BBA-4A98-A0DE-9F6103FF5CF9}" type="presParOf" srcId="{8C8120B0-43EA-438E-A8A8-85AB6CF7722E}" destId="{A139379E-EB66-4F1D-8C88-929DF27A8832}" srcOrd="1" destOrd="0" presId="urn:microsoft.com/office/officeart/2005/8/layout/cycle6"/>
    <dgm:cxn modelId="{D18F94C6-9E19-4855-B231-ABB3674435EB}" type="presParOf" srcId="{8C8120B0-43EA-438E-A8A8-85AB6CF7722E}" destId="{FD822BC3-E9C4-4148-AF7C-0251A993EDB3}" srcOrd="2" destOrd="0" presId="urn:microsoft.com/office/officeart/2005/8/layout/cycle6"/>
    <dgm:cxn modelId="{A7F34C95-C3ED-4409-A5F9-FC1D15833B85}" type="presParOf" srcId="{8C8120B0-43EA-438E-A8A8-85AB6CF7722E}" destId="{D012CD8C-9871-46D2-B99D-767E1F1AD040}" srcOrd="3" destOrd="0" presId="urn:microsoft.com/office/officeart/2005/8/layout/cycle6"/>
    <dgm:cxn modelId="{ADAB3B02-A447-4F8C-9AF9-8C9A46B7EED0}" type="presParOf" srcId="{8C8120B0-43EA-438E-A8A8-85AB6CF7722E}" destId="{892DB97D-A24D-40D3-83FF-CBE8C20A5BF6}" srcOrd="4" destOrd="0" presId="urn:microsoft.com/office/officeart/2005/8/layout/cycle6"/>
    <dgm:cxn modelId="{4E8E7DCE-6DF6-48E3-A0D3-B59F96B5FE12}" type="presParOf" srcId="{8C8120B0-43EA-438E-A8A8-85AB6CF7722E}" destId="{3D849774-1F71-4C66-BA35-F8974AEFADEC}" srcOrd="5" destOrd="0" presId="urn:microsoft.com/office/officeart/2005/8/layout/cycle6"/>
    <dgm:cxn modelId="{CC5E3FCC-E8AE-4E89-8E53-C5343E21BB8D}" type="presParOf" srcId="{8C8120B0-43EA-438E-A8A8-85AB6CF7722E}" destId="{118E5E68-C144-48D5-A5EA-32FF63E87BAF}" srcOrd="6" destOrd="0" presId="urn:microsoft.com/office/officeart/2005/8/layout/cycle6"/>
    <dgm:cxn modelId="{1B995352-670C-4ADD-803C-19ABBB77ACD7}" type="presParOf" srcId="{8C8120B0-43EA-438E-A8A8-85AB6CF7722E}" destId="{FB663E68-2FE7-40C8-9315-8B8917882924}" srcOrd="7" destOrd="0" presId="urn:microsoft.com/office/officeart/2005/8/layout/cycle6"/>
    <dgm:cxn modelId="{DA67D8E0-7F61-47A5-AEF0-136EF70B72FE}" type="presParOf" srcId="{8C8120B0-43EA-438E-A8A8-85AB6CF7722E}" destId="{FA2475B1-C0C2-4DDB-9851-C98E867A11F9}" srcOrd="8" destOrd="0" presId="urn:microsoft.com/office/officeart/2005/8/layout/cycle6"/>
    <dgm:cxn modelId="{6FAA47B9-B69B-4CDB-BDFA-66F466EE5BA8}" type="presParOf" srcId="{8C8120B0-43EA-438E-A8A8-85AB6CF7722E}" destId="{B2DA2999-2329-406E-BF89-B9A5D045A0FA}" srcOrd="9" destOrd="0" presId="urn:microsoft.com/office/officeart/2005/8/layout/cycle6"/>
    <dgm:cxn modelId="{FED16CF1-8A4E-4B81-94BD-55C1264C35ED}" type="presParOf" srcId="{8C8120B0-43EA-438E-A8A8-85AB6CF7722E}" destId="{5D88A8A6-7AE2-41E1-9DB3-C219525198C8}" srcOrd="10" destOrd="0" presId="urn:microsoft.com/office/officeart/2005/8/layout/cycle6"/>
    <dgm:cxn modelId="{5E4763DB-5D56-48B5-8E06-0134ED0304F6}" type="presParOf" srcId="{8C8120B0-43EA-438E-A8A8-85AB6CF7722E}" destId="{DEE24B25-2430-4F72-98DB-DD15FF21BC43}" srcOrd="11" destOrd="0" presId="urn:microsoft.com/office/officeart/2005/8/layout/cycle6"/>
    <dgm:cxn modelId="{BC5C8198-46A1-4C18-BFE5-A327A0D8BCB9}" type="presParOf" srcId="{8C8120B0-43EA-438E-A8A8-85AB6CF7722E}" destId="{61F3C3B0-A01C-4724-9123-24377FD05184}" srcOrd="12" destOrd="0" presId="urn:microsoft.com/office/officeart/2005/8/layout/cycle6"/>
    <dgm:cxn modelId="{E90F8509-8D57-40F5-BBD0-7C28F8D85912}" type="presParOf" srcId="{8C8120B0-43EA-438E-A8A8-85AB6CF7722E}" destId="{CAF2287E-4643-4BBD-B045-C7F3D83E753E}" srcOrd="13" destOrd="0" presId="urn:microsoft.com/office/officeart/2005/8/layout/cycle6"/>
    <dgm:cxn modelId="{E6B5BED7-E969-4232-A492-C58BED4203B8}" type="presParOf" srcId="{8C8120B0-43EA-438E-A8A8-85AB6CF7722E}" destId="{BE706A38-F239-4E7C-8B81-8C3CF686E7C1}" srcOrd="14" destOrd="0" presId="urn:microsoft.com/office/officeart/2005/8/layout/cycle6"/>
    <dgm:cxn modelId="{85EF89EC-EA21-4353-B704-88B63494F41D}" type="presParOf" srcId="{8C8120B0-43EA-438E-A8A8-85AB6CF7722E}" destId="{76333BB1-C350-4AA1-A065-36B981B46622}" srcOrd="15" destOrd="0" presId="urn:microsoft.com/office/officeart/2005/8/layout/cycle6"/>
    <dgm:cxn modelId="{382DA87B-BC21-4169-A8A6-9A0D910D31FA}" type="presParOf" srcId="{8C8120B0-43EA-438E-A8A8-85AB6CF7722E}" destId="{45AE916C-E0E7-4E93-80C9-D0BCFF0865B7}" srcOrd="16" destOrd="0" presId="urn:microsoft.com/office/officeart/2005/8/layout/cycle6"/>
    <dgm:cxn modelId="{B904E5AE-9E1F-40D5-B3ED-C9295AF62BB4}" type="presParOf" srcId="{8C8120B0-43EA-438E-A8A8-85AB6CF7722E}" destId="{186FDED9-DB27-41F2-8879-E5098F2ED331}" srcOrd="17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617D372-D355-459F-810E-032F0C1A4D4C}" type="doc">
      <dgm:prSet loTypeId="urn:microsoft.com/office/officeart/2005/8/layout/balance1" loCatId="relationship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el-GR"/>
        </a:p>
      </dgm:t>
    </dgm:pt>
    <dgm:pt modelId="{DC722B07-13AD-4B7C-A7CD-E837741CDDC4}">
      <dgm:prSet phldrT="[Κείμενο]" custT="1"/>
      <dgm:spPr/>
      <dgm:t>
        <a:bodyPr/>
        <a:lstStyle/>
        <a:p>
          <a:r>
            <a:rPr lang="el-GR" sz="2000" dirty="0" smtClean="0"/>
            <a:t>οξείς</a:t>
          </a:r>
          <a:endParaRPr lang="el-GR" sz="1400" dirty="0"/>
        </a:p>
      </dgm:t>
    </dgm:pt>
    <dgm:pt modelId="{74E73F94-2269-43B7-9A5A-DF07A9E75FA1}" type="parTrans" cxnId="{05FFCD4E-6326-4BDE-91DE-586D4F562C33}">
      <dgm:prSet/>
      <dgm:spPr/>
      <dgm:t>
        <a:bodyPr/>
        <a:lstStyle/>
        <a:p>
          <a:endParaRPr lang="el-GR"/>
        </a:p>
      </dgm:t>
    </dgm:pt>
    <dgm:pt modelId="{A57B5E04-BAB9-4AC8-B98D-FBEBAA2C1715}" type="sibTrans" cxnId="{05FFCD4E-6326-4BDE-91DE-586D4F562C33}">
      <dgm:prSet/>
      <dgm:spPr/>
      <dgm:t>
        <a:bodyPr/>
        <a:lstStyle/>
        <a:p>
          <a:endParaRPr lang="el-GR"/>
        </a:p>
      </dgm:t>
    </dgm:pt>
    <dgm:pt modelId="{42D379F7-C9BE-497F-9710-03829D51F4AB}">
      <dgm:prSet phldrT="[Κείμενο]" custT="1"/>
      <dgm:spPr/>
      <dgm:t>
        <a:bodyPr/>
        <a:lstStyle/>
        <a:p>
          <a:r>
            <a:rPr lang="el-GR" sz="1400" smtClean="0"/>
            <a:t>συμβάν</a:t>
          </a:r>
          <a:endParaRPr lang="el-GR" sz="1400" dirty="0"/>
        </a:p>
      </dgm:t>
    </dgm:pt>
    <dgm:pt modelId="{46C160AA-02AB-480B-9579-4BD28DC363AE}" type="parTrans" cxnId="{31CCAC2C-9998-4CF4-A69A-1976133FF243}">
      <dgm:prSet/>
      <dgm:spPr/>
      <dgm:t>
        <a:bodyPr/>
        <a:lstStyle/>
        <a:p>
          <a:endParaRPr lang="el-GR"/>
        </a:p>
      </dgm:t>
    </dgm:pt>
    <dgm:pt modelId="{4B1F74F7-382B-48FC-9A57-96F652EF9B5A}" type="sibTrans" cxnId="{31CCAC2C-9998-4CF4-A69A-1976133FF243}">
      <dgm:prSet/>
      <dgm:spPr/>
      <dgm:t>
        <a:bodyPr/>
        <a:lstStyle/>
        <a:p>
          <a:endParaRPr lang="el-GR"/>
        </a:p>
      </dgm:t>
    </dgm:pt>
    <dgm:pt modelId="{F22E0F28-5227-4654-A382-21AA33972F8F}">
      <dgm:prSet phldrT="[Κείμενο]" custT="1"/>
      <dgm:spPr/>
      <dgm:t>
        <a:bodyPr/>
        <a:lstStyle/>
        <a:p>
          <a:r>
            <a:rPr lang="el-GR" sz="1400" smtClean="0"/>
            <a:t>Κάταγμα οστού</a:t>
          </a:r>
          <a:endParaRPr lang="el-GR" sz="1400" dirty="0"/>
        </a:p>
      </dgm:t>
    </dgm:pt>
    <dgm:pt modelId="{C0DAE153-A14D-40A6-83FF-C09A0AB9C440}" type="parTrans" cxnId="{E70E6ABD-83D8-4FF2-BA9F-376E56CD8749}">
      <dgm:prSet/>
      <dgm:spPr/>
      <dgm:t>
        <a:bodyPr/>
        <a:lstStyle/>
        <a:p>
          <a:endParaRPr lang="el-GR"/>
        </a:p>
      </dgm:t>
    </dgm:pt>
    <dgm:pt modelId="{12A17F0A-06EE-420A-89F4-8A30DA590269}" type="sibTrans" cxnId="{E70E6ABD-83D8-4FF2-BA9F-376E56CD8749}">
      <dgm:prSet/>
      <dgm:spPr/>
      <dgm:t>
        <a:bodyPr/>
        <a:lstStyle/>
        <a:p>
          <a:endParaRPr lang="el-GR"/>
        </a:p>
      </dgm:t>
    </dgm:pt>
    <dgm:pt modelId="{E59F4995-2169-4D83-BB0B-1FABC569D975}">
      <dgm:prSet phldrT="[Κείμενο]" custT="1"/>
      <dgm:spPr/>
      <dgm:t>
        <a:bodyPr/>
        <a:lstStyle/>
        <a:p>
          <a:r>
            <a:rPr lang="el-GR" sz="2000" smtClean="0"/>
            <a:t>χρόνιοι</a:t>
          </a:r>
          <a:endParaRPr lang="el-GR" sz="2000" dirty="0"/>
        </a:p>
      </dgm:t>
    </dgm:pt>
    <dgm:pt modelId="{EDCDCFB4-0C48-40C0-8268-A4CF57A4FE3B}" type="parTrans" cxnId="{27FE8871-88FB-407A-B824-C674AC6716C3}">
      <dgm:prSet/>
      <dgm:spPr/>
      <dgm:t>
        <a:bodyPr/>
        <a:lstStyle/>
        <a:p>
          <a:endParaRPr lang="el-GR"/>
        </a:p>
      </dgm:t>
    </dgm:pt>
    <dgm:pt modelId="{7A91755A-AC2A-4FC1-8E17-36624A8B2AA1}" type="sibTrans" cxnId="{27FE8871-88FB-407A-B824-C674AC6716C3}">
      <dgm:prSet/>
      <dgm:spPr/>
      <dgm:t>
        <a:bodyPr/>
        <a:lstStyle/>
        <a:p>
          <a:endParaRPr lang="el-GR"/>
        </a:p>
      </dgm:t>
    </dgm:pt>
    <dgm:pt modelId="{63FCA02A-BC64-4955-9565-9CF6F58ECF32}">
      <dgm:prSet phldrT="[Κείμενο]" custT="1"/>
      <dgm:spPr/>
      <dgm:t>
        <a:bodyPr/>
        <a:lstStyle/>
        <a:p>
          <a:r>
            <a:rPr lang="el-GR" sz="1400" smtClean="0"/>
            <a:t>πάθηση</a:t>
          </a:r>
          <a:endParaRPr lang="el-GR" sz="1400" dirty="0"/>
        </a:p>
      </dgm:t>
    </dgm:pt>
    <dgm:pt modelId="{BA2E0223-9F13-401C-82FF-073A5A96B35A}" type="parTrans" cxnId="{0191C456-2FA7-40EF-B536-76CEEBD06D4E}">
      <dgm:prSet/>
      <dgm:spPr/>
      <dgm:t>
        <a:bodyPr/>
        <a:lstStyle/>
        <a:p>
          <a:endParaRPr lang="el-GR"/>
        </a:p>
      </dgm:t>
    </dgm:pt>
    <dgm:pt modelId="{41A1B64C-F515-4081-92EB-3559CBBDB5FE}" type="sibTrans" cxnId="{0191C456-2FA7-40EF-B536-76CEEBD06D4E}">
      <dgm:prSet/>
      <dgm:spPr/>
      <dgm:t>
        <a:bodyPr/>
        <a:lstStyle/>
        <a:p>
          <a:endParaRPr lang="el-GR"/>
        </a:p>
      </dgm:t>
    </dgm:pt>
    <dgm:pt modelId="{FE6140CF-3A0B-455E-8BC3-2F5AD529B84B}">
      <dgm:prSet phldrT="[Κείμενο]" custT="1"/>
      <dgm:spPr/>
      <dgm:t>
        <a:bodyPr/>
        <a:lstStyle/>
        <a:p>
          <a:r>
            <a:rPr lang="el-GR" sz="1400" smtClean="0"/>
            <a:t>Σταδιακά</a:t>
          </a:r>
          <a:endParaRPr lang="el-GR" sz="1400" dirty="0"/>
        </a:p>
      </dgm:t>
    </dgm:pt>
    <dgm:pt modelId="{7EC486BC-D18F-4515-8E28-69F515196B09}" type="parTrans" cxnId="{53371063-BE0B-464B-B085-068FCC08BE88}">
      <dgm:prSet/>
      <dgm:spPr/>
      <dgm:t>
        <a:bodyPr/>
        <a:lstStyle/>
        <a:p>
          <a:endParaRPr lang="el-GR"/>
        </a:p>
      </dgm:t>
    </dgm:pt>
    <dgm:pt modelId="{2B4A3969-AFC9-4625-AD30-A291E98C89C3}" type="sibTrans" cxnId="{53371063-BE0B-464B-B085-068FCC08BE88}">
      <dgm:prSet/>
      <dgm:spPr/>
      <dgm:t>
        <a:bodyPr/>
        <a:lstStyle/>
        <a:p>
          <a:endParaRPr lang="el-GR"/>
        </a:p>
      </dgm:t>
    </dgm:pt>
    <dgm:pt modelId="{63587422-E36C-4FA7-A373-70A31A2B0724}">
      <dgm:prSet phldrT="[Κείμενο]" custT="1"/>
      <dgm:spPr/>
      <dgm:t>
        <a:bodyPr/>
        <a:lstStyle/>
        <a:p>
          <a:r>
            <a:rPr lang="el-GR" sz="1400" smtClean="0"/>
            <a:t>Υπέρχρηση</a:t>
          </a:r>
          <a:endParaRPr lang="el-GR" sz="1400" dirty="0"/>
        </a:p>
      </dgm:t>
    </dgm:pt>
    <dgm:pt modelId="{5D712951-BD10-436C-9A13-15B260C6B055}" type="parTrans" cxnId="{9F331914-25C9-4EDE-A5A1-57DE32F79D7B}">
      <dgm:prSet/>
      <dgm:spPr/>
      <dgm:t>
        <a:bodyPr/>
        <a:lstStyle/>
        <a:p>
          <a:endParaRPr lang="el-GR"/>
        </a:p>
      </dgm:t>
    </dgm:pt>
    <dgm:pt modelId="{BDCE3F6C-6908-42B9-8ADE-9C23E7659B6A}" type="sibTrans" cxnId="{9F331914-25C9-4EDE-A5A1-57DE32F79D7B}">
      <dgm:prSet/>
      <dgm:spPr/>
      <dgm:t>
        <a:bodyPr/>
        <a:lstStyle/>
        <a:p>
          <a:endParaRPr lang="el-GR"/>
        </a:p>
      </dgm:t>
    </dgm:pt>
    <dgm:pt modelId="{6ED650B9-18A1-4040-8957-6F837A1DE61C}">
      <dgm:prSet phldrT="[Κείμενο]" custT="1"/>
      <dgm:spPr/>
      <dgm:t>
        <a:bodyPr/>
        <a:lstStyle/>
        <a:p>
          <a:r>
            <a:rPr lang="el-GR" sz="1400" smtClean="0"/>
            <a:t>Μυϊκή ρήξη</a:t>
          </a:r>
          <a:endParaRPr lang="el-GR" sz="1400" dirty="0"/>
        </a:p>
      </dgm:t>
    </dgm:pt>
    <dgm:pt modelId="{A8FB1C93-7A16-4A61-AE1E-9AD802B0E3B2}" type="parTrans" cxnId="{97BAB370-1056-4A66-9BD3-2E843B8BAE6B}">
      <dgm:prSet/>
      <dgm:spPr/>
      <dgm:t>
        <a:bodyPr/>
        <a:lstStyle/>
        <a:p>
          <a:endParaRPr lang="el-GR"/>
        </a:p>
      </dgm:t>
    </dgm:pt>
    <dgm:pt modelId="{71DAB866-C0B7-4ECB-81E9-1D2405AC4FFB}" type="sibTrans" cxnId="{97BAB370-1056-4A66-9BD3-2E843B8BAE6B}">
      <dgm:prSet/>
      <dgm:spPr/>
      <dgm:t>
        <a:bodyPr/>
        <a:lstStyle/>
        <a:p>
          <a:endParaRPr lang="el-GR"/>
        </a:p>
      </dgm:t>
    </dgm:pt>
    <dgm:pt modelId="{E9D4435F-6764-4A92-AC8F-7CCC3456443D}">
      <dgm:prSet phldrT="[Κείμενο]" custT="1"/>
      <dgm:spPr/>
      <dgm:t>
        <a:bodyPr/>
        <a:lstStyle/>
        <a:p>
          <a:r>
            <a:rPr lang="el-GR" sz="1400" smtClean="0"/>
            <a:t>επαναλαμβανόμενες</a:t>
          </a:r>
          <a:endParaRPr lang="el-GR" sz="1400" dirty="0"/>
        </a:p>
      </dgm:t>
    </dgm:pt>
    <dgm:pt modelId="{280EFC5B-20CB-40E5-A1A1-32EA8029063C}" type="parTrans" cxnId="{7E9E4273-5BFB-48C9-9C39-942382587802}">
      <dgm:prSet/>
      <dgm:spPr/>
      <dgm:t>
        <a:bodyPr/>
        <a:lstStyle/>
        <a:p>
          <a:endParaRPr lang="el-GR"/>
        </a:p>
      </dgm:t>
    </dgm:pt>
    <dgm:pt modelId="{E6A62E78-611B-4044-96E9-D8645F37FE57}" type="sibTrans" cxnId="{7E9E4273-5BFB-48C9-9C39-942382587802}">
      <dgm:prSet/>
      <dgm:spPr/>
      <dgm:t>
        <a:bodyPr/>
        <a:lstStyle/>
        <a:p>
          <a:endParaRPr lang="el-GR"/>
        </a:p>
      </dgm:t>
    </dgm:pt>
    <dgm:pt modelId="{0B14501E-FBAA-43E7-A338-1A495E506242}" type="pres">
      <dgm:prSet presAssocID="{F617D372-D355-459F-810E-032F0C1A4D4C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A6A27227-88BE-4473-A2BE-3E1197F2D484}" type="pres">
      <dgm:prSet presAssocID="{F617D372-D355-459F-810E-032F0C1A4D4C}" presName="dummyMaxCanvas" presStyleCnt="0"/>
      <dgm:spPr/>
    </dgm:pt>
    <dgm:pt modelId="{1C995160-122F-49A8-95D1-C1FAB8E0A939}" type="pres">
      <dgm:prSet presAssocID="{F617D372-D355-459F-810E-032F0C1A4D4C}" presName="parentComposite" presStyleCnt="0"/>
      <dgm:spPr/>
    </dgm:pt>
    <dgm:pt modelId="{9518A209-1417-4649-BC08-A242CA3C9C3F}" type="pres">
      <dgm:prSet presAssocID="{F617D372-D355-459F-810E-032F0C1A4D4C}" presName="parent1" presStyleLbl="alignAccFollowNode1" presStyleIdx="0" presStyleCnt="4">
        <dgm:presLayoutVars>
          <dgm:chMax val="4"/>
        </dgm:presLayoutVars>
      </dgm:prSet>
      <dgm:spPr/>
      <dgm:t>
        <a:bodyPr/>
        <a:lstStyle/>
        <a:p>
          <a:endParaRPr lang="el-GR"/>
        </a:p>
      </dgm:t>
    </dgm:pt>
    <dgm:pt modelId="{1786268C-AC09-419A-BA93-FEC28DCD400D}" type="pres">
      <dgm:prSet presAssocID="{F617D372-D355-459F-810E-032F0C1A4D4C}" presName="parent2" presStyleLbl="alignAccFollowNode1" presStyleIdx="1" presStyleCnt="4">
        <dgm:presLayoutVars>
          <dgm:chMax val="4"/>
        </dgm:presLayoutVars>
      </dgm:prSet>
      <dgm:spPr/>
      <dgm:t>
        <a:bodyPr/>
        <a:lstStyle/>
        <a:p>
          <a:endParaRPr lang="el-GR"/>
        </a:p>
      </dgm:t>
    </dgm:pt>
    <dgm:pt modelId="{C9D0AB93-15FC-4DDF-AD6B-1E43F80F63F6}" type="pres">
      <dgm:prSet presAssocID="{F617D372-D355-459F-810E-032F0C1A4D4C}" presName="childrenComposite" presStyleCnt="0"/>
      <dgm:spPr/>
    </dgm:pt>
    <dgm:pt modelId="{63D74CE1-1A83-48AE-836D-E03C45AB05DE}" type="pres">
      <dgm:prSet presAssocID="{F617D372-D355-459F-810E-032F0C1A4D4C}" presName="dummyMaxCanvas_ChildArea" presStyleCnt="0"/>
      <dgm:spPr/>
    </dgm:pt>
    <dgm:pt modelId="{9396474E-2934-4806-BE68-E1C0E8A0C570}" type="pres">
      <dgm:prSet presAssocID="{F617D372-D355-459F-810E-032F0C1A4D4C}" presName="fulcrum" presStyleLbl="alignAccFollowNode1" presStyleIdx="2" presStyleCnt="4"/>
      <dgm:spPr/>
    </dgm:pt>
    <dgm:pt modelId="{94E09C72-79D2-48C4-AFD7-FECFA65D3E68}" type="pres">
      <dgm:prSet presAssocID="{F617D372-D355-459F-810E-032F0C1A4D4C}" presName="balance_34" presStyleLbl="alignAccFollowNode1" presStyleIdx="3" presStyleCnt="4">
        <dgm:presLayoutVars>
          <dgm:bulletEnabled val="1"/>
        </dgm:presLayoutVars>
      </dgm:prSet>
      <dgm:spPr/>
    </dgm:pt>
    <dgm:pt modelId="{E7A776A2-F5F7-46CC-BADC-4CA9F18BADD8}" type="pres">
      <dgm:prSet presAssocID="{F617D372-D355-459F-810E-032F0C1A4D4C}" presName="right_34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2C061641-3E7D-4C9E-BF7F-A462415EF0B6}" type="pres">
      <dgm:prSet presAssocID="{F617D372-D355-459F-810E-032F0C1A4D4C}" presName="right_34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D10565DD-6B8F-4DC5-B67D-495B20EC0D37}" type="pres">
      <dgm:prSet presAssocID="{F617D372-D355-459F-810E-032F0C1A4D4C}" presName="right_34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9EC5F7E0-B841-47E8-ADAB-00C775CA4E9F}" type="pres">
      <dgm:prSet presAssocID="{F617D372-D355-459F-810E-032F0C1A4D4C}" presName="right_34_4" presStyleLbl="node1" presStyleIdx="3" presStyleCnt="7" custScaleX="101312" custScaleY="101331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803CB830-4A63-4071-9DCF-248207C871B2}" type="pres">
      <dgm:prSet presAssocID="{F617D372-D355-459F-810E-032F0C1A4D4C}" presName="left_34_1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6CAD870D-88DC-4180-8DCE-8B31E497D126}" type="pres">
      <dgm:prSet presAssocID="{F617D372-D355-459F-810E-032F0C1A4D4C}" presName="left_34_2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CC7CBBD3-6BB4-442A-A686-CF1D50C8FD1F}" type="pres">
      <dgm:prSet presAssocID="{F617D372-D355-459F-810E-032F0C1A4D4C}" presName="left_34_3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3704683B-B5FF-4D4D-9D72-A3AC5DA0D34A}" type="presOf" srcId="{FE6140CF-3A0B-455E-8BC3-2F5AD529B84B}" destId="{2C061641-3E7D-4C9E-BF7F-A462415EF0B6}" srcOrd="0" destOrd="0" presId="urn:microsoft.com/office/officeart/2005/8/layout/balance1"/>
    <dgm:cxn modelId="{9F331914-25C9-4EDE-A5A1-57DE32F79D7B}" srcId="{E59F4995-2169-4D83-BB0B-1FABC569D975}" destId="{63587422-E36C-4FA7-A373-70A31A2B0724}" srcOrd="2" destOrd="0" parTransId="{5D712951-BD10-436C-9A13-15B260C6B055}" sibTransId="{BDCE3F6C-6908-42B9-8ADE-9C23E7659B6A}"/>
    <dgm:cxn modelId="{4D133A17-BB31-455A-AB54-99553D3778C3}" type="presOf" srcId="{F617D372-D355-459F-810E-032F0C1A4D4C}" destId="{0B14501E-FBAA-43E7-A338-1A495E506242}" srcOrd="0" destOrd="0" presId="urn:microsoft.com/office/officeart/2005/8/layout/balance1"/>
    <dgm:cxn modelId="{22DA856F-949E-4AEE-BD02-7AAC365B1C9F}" type="presOf" srcId="{6ED650B9-18A1-4040-8957-6F837A1DE61C}" destId="{CC7CBBD3-6BB4-442A-A686-CF1D50C8FD1F}" srcOrd="0" destOrd="0" presId="urn:microsoft.com/office/officeart/2005/8/layout/balance1"/>
    <dgm:cxn modelId="{7E9E4273-5BFB-48C9-9C39-942382587802}" srcId="{E59F4995-2169-4D83-BB0B-1FABC569D975}" destId="{E9D4435F-6764-4A92-AC8F-7CCC3456443D}" srcOrd="3" destOrd="0" parTransId="{280EFC5B-20CB-40E5-A1A1-32EA8029063C}" sibTransId="{E6A62E78-611B-4044-96E9-D8645F37FE57}"/>
    <dgm:cxn modelId="{71B221D3-2103-4E34-91BC-2DC28C0D6563}" type="presOf" srcId="{42D379F7-C9BE-497F-9710-03829D51F4AB}" destId="{803CB830-4A63-4071-9DCF-248207C871B2}" srcOrd="0" destOrd="0" presId="urn:microsoft.com/office/officeart/2005/8/layout/balance1"/>
    <dgm:cxn modelId="{F378D768-1A37-400F-820A-1ABD4A36F47A}" type="presOf" srcId="{E9D4435F-6764-4A92-AC8F-7CCC3456443D}" destId="{9EC5F7E0-B841-47E8-ADAB-00C775CA4E9F}" srcOrd="0" destOrd="0" presId="urn:microsoft.com/office/officeart/2005/8/layout/balance1"/>
    <dgm:cxn modelId="{0D7B6173-277E-46AA-BBEB-86AF1361FD0D}" type="presOf" srcId="{E59F4995-2169-4D83-BB0B-1FABC569D975}" destId="{1786268C-AC09-419A-BA93-FEC28DCD400D}" srcOrd="0" destOrd="0" presId="urn:microsoft.com/office/officeart/2005/8/layout/balance1"/>
    <dgm:cxn modelId="{4EF7C2B2-9039-46C7-A112-A21103CA4458}" type="presOf" srcId="{F22E0F28-5227-4654-A382-21AA33972F8F}" destId="{6CAD870D-88DC-4180-8DCE-8B31E497D126}" srcOrd="0" destOrd="0" presId="urn:microsoft.com/office/officeart/2005/8/layout/balance1"/>
    <dgm:cxn modelId="{27FE8871-88FB-407A-B824-C674AC6716C3}" srcId="{F617D372-D355-459F-810E-032F0C1A4D4C}" destId="{E59F4995-2169-4D83-BB0B-1FABC569D975}" srcOrd="1" destOrd="0" parTransId="{EDCDCFB4-0C48-40C0-8268-A4CF57A4FE3B}" sibTransId="{7A91755A-AC2A-4FC1-8E17-36624A8B2AA1}"/>
    <dgm:cxn modelId="{31CCAC2C-9998-4CF4-A69A-1976133FF243}" srcId="{DC722B07-13AD-4B7C-A7CD-E837741CDDC4}" destId="{42D379F7-C9BE-497F-9710-03829D51F4AB}" srcOrd="0" destOrd="0" parTransId="{46C160AA-02AB-480B-9579-4BD28DC363AE}" sibTransId="{4B1F74F7-382B-48FC-9A57-96F652EF9B5A}"/>
    <dgm:cxn modelId="{E70E6ABD-83D8-4FF2-BA9F-376E56CD8749}" srcId="{DC722B07-13AD-4B7C-A7CD-E837741CDDC4}" destId="{F22E0F28-5227-4654-A382-21AA33972F8F}" srcOrd="1" destOrd="0" parTransId="{C0DAE153-A14D-40A6-83FF-C09A0AB9C440}" sibTransId="{12A17F0A-06EE-420A-89F4-8A30DA590269}"/>
    <dgm:cxn modelId="{05FFCD4E-6326-4BDE-91DE-586D4F562C33}" srcId="{F617D372-D355-459F-810E-032F0C1A4D4C}" destId="{DC722B07-13AD-4B7C-A7CD-E837741CDDC4}" srcOrd="0" destOrd="0" parTransId="{74E73F94-2269-43B7-9A5A-DF07A9E75FA1}" sibTransId="{A57B5E04-BAB9-4AC8-B98D-FBEBAA2C1715}"/>
    <dgm:cxn modelId="{53371063-BE0B-464B-B085-068FCC08BE88}" srcId="{E59F4995-2169-4D83-BB0B-1FABC569D975}" destId="{FE6140CF-3A0B-455E-8BC3-2F5AD529B84B}" srcOrd="1" destOrd="0" parTransId="{7EC486BC-D18F-4515-8E28-69F515196B09}" sibTransId="{2B4A3969-AFC9-4625-AD30-A291E98C89C3}"/>
    <dgm:cxn modelId="{E7BB4402-5D95-4819-86CB-771727DAA5BB}" type="presOf" srcId="{63587422-E36C-4FA7-A373-70A31A2B0724}" destId="{D10565DD-6B8F-4DC5-B67D-495B20EC0D37}" srcOrd="0" destOrd="0" presId="urn:microsoft.com/office/officeart/2005/8/layout/balance1"/>
    <dgm:cxn modelId="{87B0877D-E16E-4904-A563-1BDE90EC14BF}" type="presOf" srcId="{DC722B07-13AD-4B7C-A7CD-E837741CDDC4}" destId="{9518A209-1417-4649-BC08-A242CA3C9C3F}" srcOrd="0" destOrd="0" presId="urn:microsoft.com/office/officeart/2005/8/layout/balance1"/>
    <dgm:cxn modelId="{94E3AF22-C3F4-42B2-9E6B-6AFDBC3F093A}" type="presOf" srcId="{63FCA02A-BC64-4955-9565-9CF6F58ECF32}" destId="{E7A776A2-F5F7-46CC-BADC-4CA9F18BADD8}" srcOrd="0" destOrd="0" presId="urn:microsoft.com/office/officeart/2005/8/layout/balance1"/>
    <dgm:cxn modelId="{0191C456-2FA7-40EF-B536-76CEEBD06D4E}" srcId="{E59F4995-2169-4D83-BB0B-1FABC569D975}" destId="{63FCA02A-BC64-4955-9565-9CF6F58ECF32}" srcOrd="0" destOrd="0" parTransId="{BA2E0223-9F13-401C-82FF-073A5A96B35A}" sibTransId="{41A1B64C-F515-4081-92EB-3559CBBDB5FE}"/>
    <dgm:cxn modelId="{97BAB370-1056-4A66-9BD3-2E843B8BAE6B}" srcId="{DC722B07-13AD-4B7C-A7CD-E837741CDDC4}" destId="{6ED650B9-18A1-4040-8957-6F837A1DE61C}" srcOrd="2" destOrd="0" parTransId="{A8FB1C93-7A16-4A61-AE1E-9AD802B0E3B2}" sibTransId="{71DAB866-C0B7-4ECB-81E9-1D2405AC4FFB}"/>
    <dgm:cxn modelId="{593F4A01-589F-4C45-80C8-A75FA49E406B}" type="presParOf" srcId="{0B14501E-FBAA-43E7-A338-1A495E506242}" destId="{A6A27227-88BE-4473-A2BE-3E1197F2D484}" srcOrd="0" destOrd="0" presId="urn:microsoft.com/office/officeart/2005/8/layout/balance1"/>
    <dgm:cxn modelId="{FCB43DA3-C9CA-403D-AFC2-51987D14794A}" type="presParOf" srcId="{0B14501E-FBAA-43E7-A338-1A495E506242}" destId="{1C995160-122F-49A8-95D1-C1FAB8E0A939}" srcOrd="1" destOrd="0" presId="urn:microsoft.com/office/officeart/2005/8/layout/balance1"/>
    <dgm:cxn modelId="{5A16CF8A-60F8-4894-88A4-9CC0568B4529}" type="presParOf" srcId="{1C995160-122F-49A8-95D1-C1FAB8E0A939}" destId="{9518A209-1417-4649-BC08-A242CA3C9C3F}" srcOrd="0" destOrd="0" presId="urn:microsoft.com/office/officeart/2005/8/layout/balance1"/>
    <dgm:cxn modelId="{18AF21C4-D706-4B2D-814E-9CF9E7204E98}" type="presParOf" srcId="{1C995160-122F-49A8-95D1-C1FAB8E0A939}" destId="{1786268C-AC09-419A-BA93-FEC28DCD400D}" srcOrd="1" destOrd="0" presId="urn:microsoft.com/office/officeart/2005/8/layout/balance1"/>
    <dgm:cxn modelId="{57ECE9F0-3857-4376-A723-E4F320DD393D}" type="presParOf" srcId="{0B14501E-FBAA-43E7-A338-1A495E506242}" destId="{C9D0AB93-15FC-4DDF-AD6B-1E43F80F63F6}" srcOrd="2" destOrd="0" presId="urn:microsoft.com/office/officeart/2005/8/layout/balance1"/>
    <dgm:cxn modelId="{D6B57A0F-F895-4151-8F03-F495B2C13DEE}" type="presParOf" srcId="{C9D0AB93-15FC-4DDF-AD6B-1E43F80F63F6}" destId="{63D74CE1-1A83-48AE-836D-E03C45AB05DE}" srcOrd="0" destOrd="0" presId="urn:microsoft.com/office/officeart/2005/8/layout/balance1"/>
    <dgm:cxn modelId="{847EB7E8-4CD7-42A4-89FC-0C4ECC5769B5}" type="presParOf" srcId="{C9D0AB93-15FC-4DDF-AD6B-1E43F80F63F6}" destId="{9396474E-2934-4806-BE68-E1C0E8A0C570}" srcOrd="1" destOrd="0" presId="urn:microsoft.com/office/officeart/2005/8/layout/balance1"/>
    <dgm:cxn modelId="{DD839779-529E-47F8-B8C0-90AE2023F0B7}" type="presParOf" srcId="{C9D0AB93-15FC-4DDF-AD6B-1E43F80F63F6}" destId="{94E09C72-79D2-48C4-AFD7-FECFA65D3E68}" srcOrd="2" destOrd="0" presId="urn:microsoft.com/office/officeart/2005/8/layout/balance1"/>
    <dgm:cxn modelId="{9EB3E555-17B5-4C41-A5C5-B94401B6832A}" type="presParOf" srcId="{C9D0AB93-15FC-4DDF-AD6B-1E43F80F63F6}" destId="{E7A776A2-F5F7-46CC-BADC-4CA9F18BADD8}" srcOrd="3" destOrd="0" presId="urn:microsoft.com/office/officeart/2005/8/layout/balance1"/>
    <dgm:cxn modelId="{5C115B0F-3A6F-4665-821D-9F7DC81EC1F0}" type="presParOf" srcId="{C9D0AB93-15FC-4DDF-AD6B-1E43F80F63F6}" destId="{2C061641-3E7D-4C9E-BF7F-A462415EF0B6}" srcOrd="4" destOrd="0" presId="urn:microsoft.com/office/officeart/2005/8/layout/balance1"/>
    <dgm:cxn modelId="{AEBEFD5D-0094-4CF7-A62D-3CD05E0C8D4E}" type="presParOf" srcId="{C9D0AB93-15FC-4DDF-AD6B-1E43F80F63F6}" destId="{D10565DD-6B8F-4DC5-B67D-495B20EC0D37}" srcOrd="5" destOrd="0" presId="urn:microsoft.com/office/officeart/2005/8/layout/balance1"/>
    <dgm:cxn modelId="{EDD096B7-D16E-4FC8-B149-CBEA6E6A69F1}" type="presParOf" srcId="{C9D0AB93-15FC-4DDF-AD6B-1E43F80F63F6}" destId="{9EC5F7E0-B841-47E8-ADAB-00C775CA4E9F}" srcOrd="6" destOrd="0" presId="urn:microsoft.com/office/officeart/2005/8/layout/balance1"/>
    <dgm:cxn modelId="{FB3C0AF2-0EF8-42F3-999C-54AACAFB843A}" type="presParOf" srcId="{C9D0AB93-15FC-4DDF-AD6B-1E43F80F63F6}" destId="{803CB830-4A63-4071-9DCF-248207C871B2}" srcOrd="7" destOrd="0" presId="urn:microsoft.com/office/officeart/2005/8/layout/balance1"/>
    <dgm:cxn modelId="{FFEF8D9A-1269-4B55-8A1B-B419E126D3B6}" type="presParOf" srcId="{C9D0AB93-15FC-4DDF-AD6B-1E43F80F63F6}" destId="{6CAD870D-88DC-4180-8DCE-8B31E497D126}" srcOrd="8" destOrd="0" presId="urn:microsoft.com/office/officeart/2005/8/layout/balance1"/>
    <dgm:cxn modelId="{0CC72318-A800-407C-94FE-31E75C0ED39E}" type="presParOf" srcId="{C9D0AB93-15FC-4DDF-AD6B-1E43F80F63F6}" destId="{CC7CBBD3-6BB4-442A-A686-CF1D50C8FD1F}" srcOrd="9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903484A-1DA8-4F2E-8793-DCEDF372F600}" type="doc">
      <dgm:prSet loTypeId="urn:microsoft.com/office/officeart/2005/8/layout/hList2#1" loCatId="list" qsTypeId="urn:microsoft.com/office/officeart/2005/8/quickstyle/3d3" qsCatId="3D" csTypeId="urn:microsoft.com/office/officeart/2005/8/colors/colorful1#1" csCatId="colorful" phldr="1"/>
      <dgm:spPr/>
      <dgm:t>
        <a:bodyPr/>
        <a:lstStyle/>
        <a:p>
          <a:endParaRPr lang="el-GR"/>
        </a:p>
      </dgm:t>
    </dgm:pt>
    <dgm:pt modelId="{438F8090-A8CB-4166-ADD5-76E0F6A55947}">
      <dgm:prSet phldrT="[Κείμενο]"/>
      <dgm:spPr/>
      <dgm:t>
        <a:bodyPr/>
        <a:lstStyle/>
        <a:p>
          <a:r>
            <a:rPr lang="el-GR" dirty="0" smtClean="0"/>
            <a:t>ώμος</a:t>
          </a:r>
          <a:endParaRPr lang="el-GR" dirty="0"/>
        </a:p>
      </dgm:t>
    </dgm:pt>
    <dgm:pt modelId="{ADF83296-167D-494F-B380-4DC8FE8F3CA1}" type="parTrans" cxnId="{0F19B292-A915-48F5-94F0-09A9552A61AE}">
      <dgm:prSet/>
      <dgm:spPr/>
      <dgm:t>
        <a:bodyPr/>
        <a:lstStyle/>
        <a:p>
          <a:endParaRPr lang="el-GR"/>
        </a:p>
      </dgm:t>
    </dgm:pt>
    <dgm:pt modelId="{4CB44C91-37F2-40BA-A664-C97A70B738B1}" type="sibTrans" cxnId="{0F19B292-A915-48F5-94F0-09A9552A61AE}">
      <dgm:prSet/>
      <dgm:spPr/>
      <dgm:t>
        <a:bodyPr/>
        <a:lstStyle/>
        <a:p>
          <a:endParaRPr lang="el-GR"/>
        </a:p>
      </dgm:t>
    </dgm:pt>
    <dgm:pt modelId="{E5710710-5360-4C72-B0F3-347C263271B3}">
      <dgm:prSet phldrT="[Κείμενο]"/>
      <dgm:spPr/>
      <dgm:t>
        <a:bodyPr/>
        <a:lstStyle/>
        <a:p>
          <a:r>
            <a:rPr lang="el-GR" dirty="0" err="1" smtClean="0"/>
            <a:t>Σερβίς</a:t>
          </a:r>
          <a:endParaRPr lang="el-GR" dirty="0"/>
        </a:p>
      </dgm:t>
    </dgm:pt>
    <dgm:pt modelId="{F8253E4E-EEA8-42F5-9415-A75629BAB987}" type="parTrans" cxnId="{25855352-8633-4371-B300-C0902419A94F}">
      <dgm:prSet/>
      <dgm:spPr/>
      <dgm:t>
        <a:bodyPr/>
        <a:lstStyle/>
        <a:p>
          <a:endParaRPr lang="el-GR"/>
        </a:p>
      </dgm:t>
    </dgm:pt>
    <dgm:pt modelId="{770078D4-083D-492E-8DAF-AC06BC529831}" type="sibTrans" cxnId="{25855352-8633-4371-B300-C0902419A94F}">
      <dgm:prSet/>
      <dgm:spPr/>
      <dgm:t>
        <a:bodyPr/>
        <a:lstStyle/>
        <a:p>
          <a:endParaRPr lang="el-GR"/>
        </a:p>
      </dgm:t>
    </dgm:pt>
    <dgm:pt modelId="{B7322D16-8C32-4BA6-A4DC-315CDAF1B153}">
      <dgm:prSet phldrT="[Κείμενο]"/>
      <dgm:spPr/>
      <dgm:t>
        <a:bodyPr/>
        <a:lstStyle/>
        <a:p>
          <a:r>
            <a:rPr lang="el-GR" dirty="0" smtClean="0"/>
            <a:t>αγκώνας</a:t>
          </a:r>
          <a:endParaRPr lang="el-GR" dirty="0"/>
        </a:p>
      </dgm:t>
    </dgm:pt>
    <dgm:pt modelId="{8E456ED7-1DBA-4E2A-8725-E33FEB509D39}" type="parTrans" cxnId="{5FD43771-9FC4-414E-B800-2848C817B9F0}">
      <dgm:prSet/>
      <dgm:spPr/>
      <dgm:t>
        <a:bodyPr/>
        <a:lstStyle/>
        <a:p>
          <a:endParaRPr lang="el-GR"/>
        </a:p>
      </dgm:t>
    </dgm:pt>
    <dgm:pt modelId="{7971DD25-430D-48F4-BBEC-B45808061A35}" type="sibTrans" cxnId="{5FD43771-9FC4-414E-B800-2848C817B9F0}">
      <dgm:prSet/>
      <dgm:spPr/>
      <dgm:t>
        <a:bodyPr/>
        <a:lstStyle/>
        <a:p>
          <a:endParaRPr lang="el-GR"/>
        </a:p>
      </dgm:t>
    </dgm:pt>
    <dgm:pt modelId="{1A65258A-A6FD-4985-8436-3BA0BF34C9D0}">
      <dgm:prSet phldrT="[Κείμενο]"/>
      <dgm:spPr/>
      <dgm:t>
        <a:bodyPr/>
        <a:lstStyle/>
        <a:p>
          <a:r>
            <a:rPr lang="en-US" dirty="0" smtClean="0"/>
            <a:t>Tennis elbow</a:t>
          </a:r>
          <a:endParaRPr lang="el-GR" dirty="0"/>
        </a:p>
      </dgm:t>
    </dgm:pt>
    <dgm:pt modelId="{0EA4D5AE-3A62-4F61-986F-90A74FCC0DFD}" type="parTrans" cxnId="{13886F76-453E-4EA6-88EF-E264F1810400}">
      <dgm:prSet/>
      <dgm:spPr/>
      <dgm:t>
        <a:bodyPr/>
        <a:lstStyle/>
        <a:p>
          <a:endParaRPr lang="el-GR"/>
        </a:p>
      </dgm:t>
    </dgm:pt>
    <dgm:pt modelId="{8EE06007-545F-4BC2-AAE8-E6222EA274CA}" type="sibTrans" cxnId="{13886F76-453E-4EA6-88EF-E264F1810400}">
      <dgm:prSet/>
      <dgm:spPr/>
      <dgm:t>
        <a:bodyPr/>
        <a:lstStyle/>
        <a:p>
          <a:endParaRPr lang="el-GR"/>
        </a:p>
      </dgm:t>
    </dgm:pt>
    <dgm:pt modelId="{784166BD-D8F4-4585-9D38-190BEB91C1FA}">
      <dgm:prSet phldrT="[Κείμενο]"/>
      <dgm:spPr/>
      <dgm:t>
        <a:bodyPr/>
        <a:lstStyle/>
        <a:p>
          <a:r>
            <a:rPr lang="el-GR" dirty="0" smtClean="0"/>
            <a:t>Λάθος θέση αγκώνα</a:t>
          </a:r>
          <a:endParaRPr lang="el-GR" dirty="0"/>
        </a:p>
      </dgm:t>
    </dgm:pt>
    <dgm:pt modelId="{FBD18108-1A1B-47F0-8A46-C4D68A827D97}" type="parTrans" cxnId="{922CDF1E-BBA7-49A3-9BC1-900A398DA900}">
      <dgm:prSet/>
      <dgm:spPr/>
      <dgm:t>
        <a:bodyPr/>
        <a:lstStyle/>
        <a:p>
          <a:endParaRPr lang="el-GR"/>
        </a:p>
      </dgm:t>
    </dgm:pt>
    <dgm:pt modelId="{48306BE6-8091-4F46-91FB-D66B73F7A110}" type="sibTrans" cxnId="{922CDF1E-BBA7-49A3-9BC1-900A398DA900}">
      <dgm:prSet/>
      <dgm:spPr/>
      <dgm:t>
        <a:bodyPr/>
        <a:lstStyle/>
        <a:p>
          <a:endParaRPr lang="el-GR"/>
        </a:p>
      </dgm:t>
    </dgm:pt>
    <dgm:pt modelId="{F02EE279-1FA4-44EF-B2C7-3E473D5C9FC3}">
      <dgm:prSet phldrT="[Κείμενο]"/>
      <dgm:spPr/>
      <dgm:t>
        <a:bodyPr/>
        <a:lstStyle/>
        <a:p>
          <a:r>
            <a:rPr lang="el-GR" dirty="0" smtClean="0"/>
            <a:t>καρπός</a:t>
          </a:r>
          <a:endParaRPr lang="el-GR" dirty="0"/>
        </a:p>
      </dgm:t>
    </dgm:pt>
    <dgm:pt modelId="{19142039-EC4A-4912-9E4F-87810D4783C7}" type="parTrans" cxnId="{816401A6-EC2B-4402-A5BB-36159F2D196C}">
      <dgm:prSet/>
      <dgm:spPr/>
      <dgm:t>
        <a:bodyPr/>
        <a:lstStyle/>
        <a:p>
          <a:endParaRPr lang="el-GR"/>
        </a:p>
      </dgm:t>
    </dgm:pt>
    <dgm:pt modelId="{AAF1AE0B-9126-410F-87D5-8858DC2DBEA5}" type="sibTrans" cxnId="{816401A6-EC2B-4402-A5BB-36159F2D196C}">
      <dgm:prSet/>
      <dgm:spPr/>
      <dgm:t>
        <a:bodyPr/>
        <a:lstStyle/>
        <a:p>
          <a:endParaRPr lang="el-GR"/>
        </a:p>
      </dgm:t>
    </dgm:pt>
    <dgm:pt modelId="{BF1B01AA-FDB4-481C-9007-9E8A76178B4F}">
      <dgm:prSet phldrT="[Κείμενο]"/>
      <dgm:spPr/>
      <dgm:t>
        <a:bodyPr/>
        <a:lstStyle/>
        <a:p>
          <a:r>
            <a:rPr lang="el-GR" dirty="0" smtClean="0"/>
            <a:t>Κτυπήματα εδάφους</a:t>
          </a:r>
          <a:endParaRPr lang="el-GR" dirty="0"/>
        </a:p>
      </dgm:t>
    </dgm:pt>
    <dgm:pt modelId="{1323F470-1682-42BE-A27B-EAE08FAD5ECC}" type="parTrans" cxnId="{A199FCB5-A7D3-4DC4-B88F-2378496E4405}">
      <dgm:prSet/>
      <dgm:spPr/>
      <dgm:t>
        <a:bodyPr/>
        <a:lstStyle/>
        <a:p>
          <a:endParaRPr lang="el-GR"/>
        </a:p>
      </dgm:t>
    </dgm:pt>
    <dgm:pt modelId="{53240FAE-472F-4304-AAD3-4DCA6132FAAF}" type="sibTrans" cxnId="{A199FCB5-A7D3-4DC4-B88F-2378496E4405}">
      <dgm:prSet/>
      <dgm:spPr/>
      <dgm:t>
        <a:bodyPr/>
        <a:lstStyle/>
        <a:p>
          <a:endParaRPr lang="el-GR"/>
        </a:p>
      </dgm:t>
    </dgm:pt>
    <dgm:pt modelId="{F878D831-9B76-4916-A29F-8708377ABD88}">
      <dgm:prSet phldrT="[Κείμενο]"/>
      <dgm:spPr/>
      <dgm:t>
        <a:bodyPr/>
        <a:lstStyle/>
        <a:p>
          <a:r>
            <a:rPr lang="el-GR" dirty="0" smtClean="0"/>
            <a:t>Στροφικό πέταλο</a:t>
          </a:r>
          <a:endParaRPr lang="el-GR" dirty="0"/>
        </a:p>
      </dgm:t>
    </dgm:pt>
    <dgm:pt modelId="{3B3A1942-061C-4DC9-9D20-003128B47B13}" type="parTrans" cxnId="{7EDF1780-8F4E-4FE0-BA58-3FD3C27BF4B5}">
      <dgm:prSet/>
      <dgm:spPr/>
      <dgm:t>
        <a:bodyPr/>
        <a:lstStyle/>
        <a:p>
          <a:endParaRPr lang="el-GR"/>
        </a:p>
      </dgm:t>
    </dgm:pt>
    <dgm:pt modelId="{A6D89D8D-B2B9-43F3-8F96-70F98EA3BD0C}" type="sibTrans" cxnId="{7EDF1780-8F4E-4FE0-BA58-3FD3C27BF4B5}">
      <dgm:prSet/>
      <dgm:spPr/>
      <dgm:t>
        <a:bodyPr/>
        <a:lstStyle/>
        <a:p>
          <a:endParaRPr lang="el-GR"/>
        </a:p>
      </dgm:t>
    </dgm:pt>
    <dgm:pt modelId="{28614247-8E34-4FF5-8E29-B6BA383CA347}">
      <dgm:prSet phldrT="[Κείμενο]"/>
      <dgm:spPr/>
      <dgm:t>
        <a:bodyPr/>
        <a:lstStyle/>
        <a:p>
          <a:r>
            <a:rPr lang="el-GR" dirty="0" err="1" smtClean="0"/>
            <a:t>Αποφυσίτιδα</a:t>
          </a:r>
          <a:r>
            <a:rPr lang="el-GR" dirty="0" smtClean="0"/>
            <a:t> έλξης </a:t>
          </a:r>
          <a:endParaRPr lang="el-GR" dirty="0"/>
        </a:p>
      </dgm:t>
    </dgm:pt>
    <dgm:pt modelId="{4D1FD5E8-42CD-4B14-ACA4-A56F516629C3}" type="parTrans" cxnId="{E7677001-9E23-4903-AE85-748C2C14B15A}">
      <dgm:prSet/>
      <dgm:spPr/>
      <dgm:t>
        <a:bodyPr/>
        <a:lstStyle/>
        <a:p>
          <a:endParaRPr lang="el-GR"/>
        </a:p>
      </dgm:t>
    </dgm:pt>
    <dgm:pt modelId="{731AC12F-6A5B-42B6-B63F-F151768BE811}" type="sibTrans" cxnId="{E7677001-9E23-4903-AE85-748C2C14B15A}">
      <dgm:prSet/>
      <dgm:spPr/>
      <dgm:t>
        <a:bodyPr/>
        <a:lstStyle/>
        <a:p>
          <a:endParaRPr lang="el-GR"/>
        </a:p>
      </dgm:t>
    </dgm:pt>
    <dgm:pt modelId="{12898D61-E411-4803-81F2-CD32D5A729FF}">
      <dgm:prSet phldrT="[Κείμενο]"/>
      <dgm:spPr/>
      <dgm:t>
        <a:bodyPr/>
        <a:lstStyle/>
        <a:p>
          <a:r>
            <a:rPr lang="el-GR" dirty="0" smtClean="0"/>
            <a:t>Πόνος</a:t>
          </a:r>
          <a:endParaRPr lang="el-GR" dirty="0"/>
        </a:p>
      </dgm:t>
    </dgm:pt>
    <dgm:pt modelId="{AB9C1C81-A307-4C8D-B9BB-D8037604EB81}" type="parTrans" cxnId="{B70C3CF7-5E95-46FA-AE11-4F89A30B281C}">
      <dgm:prSet/>
      <dgm:spPr/>
      <dgm:t>
        <a:bodyPr/>
        <a:lstStyle/>
        <a:p>
          <a:endParaRPr lang="el-GR"/>
        </a:p>
      </dgm:t>
    </dgm:pt>
    <dgm:pt modelId="{2D9BC3AD-0091-4114-84BE-B116599D0A75}" type="sibTrans" cxnId="{B70C3CF7-5E95-46FA-AE11-4F89A30B281C}">
      <dgm:prSet/>
      <dgm:spPr/>
      <dgm:t>
        <a:bodyPr/>
        <a:lstStyle/>
        <a:p>
          <a:endParaRPr lang="el-GR"/>
        </a:p>
      </dgm:t>
    </dgm:pt>
    <dgm:pt modelId="{ACA5EA8D-DCEA-43C9-A3C8-1DB681E93F57}">
      <dgm:prSet phldrT="[Κείμενο]"/>
      <dgm:spPr/>
      <dgm:t>
        <a:bodyPr/>
        <a:lstStyle/>
        <a:p>
          <a:r>
            <a:rPr lang="el-GR" dirty="0" smtClean="0"/>
            <a:t>Περιορισμός κίνησης</a:t>
          </a:r>
          <a:endParaRPr lang="el-GR" dirty="0"/>
        </a:p>
      </dgm:t>
    </dgm:pt>
    <dgm:pt modelId="{FFFD8DC0-F200-4D5B-B754-18680DF5F6A0}" type="parTrans" cxnId="{250A6EA2-D833-4EAF-B2B1-A9E4C65BCD4F}">
      <dgm:prSet/>
      <dgm:spPr/>
      <dgm:t>
        <a:bodyPr/>
        <a:lstStyle/>
        <a:p>
          <a:endParaRPr lang="el-GR"/>
        </a:p>
      </dgm:t>
    </dgm:pt>
    <dgm:pt modelId="{FEA4B55D-CD68-473E-B522-9BFED34C1F88}" type="sibTrans" cxnId="{250A6EA2-D833-4EAF-B2B1-A9E4C65BCD4F}">
      <dgm:prSet/>
      <dgm:spPr/>
      <dgm:t>
        <a:bodyPr/>
        <a:lstStyle/>
        <a:p>
          <a:endParaRPr lang="el-GR"/>
        </a:p>
      </dgm:t>
    </dgm:pt>
    <dgm:pt modelId="{43971343-CF20-4FE0-AF22-271EFFAD6006}">
      <dgm:prSet phldrT="[Κείμενο]"/>
      <dgm:spPr/>
      <dgm:t>
        <a:bodyPr/>
        <a:lstStyle/>
        <a:p>
          <a:r>
            <a:rPr lang="el-GR" dirty="0" smtClean="0"/>
            <a:t>4 -12 μήνες θεραπεία</a:t>
          </a:r>
          <a:endParaRPr lang="el-GR" dirty="0"/>
        </a:p>
      </dgm:t>
    </dgm:pt>
    <dgm:pt modelId="{21E0DB08-EAF3-43B2-A4BF-834BFA860D33}" type="parTrans" cxnId="{D54D38CC-C836-458E-8439-FC263D91CB98}">
      <dgm:prSet/>
      <dgm:spPr/>
      <dgm:t>
        <a:bodyPr/>
        <a:lstStyle/>
        <a:p>
          <a:endParaRPr lang="el-GR"/>
        </a:p>
      </dgm:t>
    </dgm:pt>
    <dgm:pt modelId="{E71ED0BC-B061-47CB-91E8-8F2F1159243C}" type="sibTrans" cxnId="{D54D38CC-C836-458E-8439-FC263D91CB98}">
      <dgm:prSet/>
      <dgm:spPr/>
      <dgm:t>
        <a:bodyPr/>
        <a:lstStyle/>
        <a:p>
          <a:endParaRPr lang="el-GR"/>
        </a:p>
      </dgm:t>
    </dgm:pt>
    <dgm:pt modelId="{F37D195E-0610-4154-8B6E-A53D5F724BFF}">
      <dgm:prSet phldrT="[Κείμενο]"/>
      <dgm:spPr/>
      <dgm:t>
        <a:bodyPr/>
        <a:lstStyle/>
        <a:p>
          <a:r>
            <a:rPr lang="el-GR" dirty="0" smtClean="0"/>
            <a:t>Υπερφόρτωση του αγκώνα</a:t>
          </a:r>
          <a:endParaRPr lang="el-GR" dirty="0"/>
        </a:p>
      </dgm:t>
    </dgm:pt>
    <dgm:pt modelId="{309B331F-48B5-4722-8932-ED140A20C4A4}" type="parTrans" cxnId="{FA0FC19E-43DD-4461-AFAF-FDF2737C1509}">
      <dgm:prSet/>
      <dgm:spPr/>
      <dgm:t>
        <a:bodyPr/>
        <a:lstStyle/>
        <a:p>
          <a:endParaRPr lang="el-GR"/>
        </a:p>
      </dgm:t>
    </dgm:pt>
    <dgm:pt modelId="{6EB41B39-2D67-4DF3-AC9A-90B432229660}" type="sibTrans" cxnId="{FA0FC19E-43DD-4461-AFAF-FDF2737C1509}">
      <dgm:prSet/>
      <dgm:spPr/>
      <dgm:t>
        <a:bodyPr/>
        <a:lstStyle/>
        <a:p>
          <a:endParaRPr lang="el-GR"/>
        </a:p>
      </dgm:t>
    </dgm:pt>
    <dgm:pt modelId="{5EEA79B5-702C-4D9E-A23F-567FC3B0D0AF}">
      <dgm:prSet phldrT="[Κείμενο]"/>
      <dgm:spPr/>
      <dgm:t>
        <a:bodyPr/>
        <a:lstStyle/>
        <a:p>
          <a:r>
            <a:rPr lang="el-GR" dirty="0" smtClean="0"/>
            <a:t>Λάθος εξοπλισμός</a:t>
          </a:r>
          <a:endParaRPr lang="el-GR" dirty="0"/>
        </a:p>
      </dgm:t>
    </dgm:pt>
    <dgm:pt modelId="{59674B2A-D47F-486F-B2C9-E31D33681791}" type="parTrans" cxnId="{50D107ED-712B-498B-BF5D-DB53BDACF978}">
      <dgm:prSet/>
      <dgm:spPr/>
      <dgm:t>
        <a:bodyPr/>
        <a:lstStyle/>
        <a:p>
          <a:endParaRPr lang="el-GR"/>
        </a:p>
      </dgm:t>
    </dgm:pt>
    <dgm:pt modelId="{1521FACC-DD71-4C36-884F-3B7C966366E5}" type="sibTrans" cxnId="{50D107ED-712B-498B-BF5D-DB53BDACF978}">
      <dgm:prSet/>
      <dgm:spPr/>
      <dgm:t>
        <a:bodyPr/>
        <a:lstStyle/>
        <a:p>
          <a:endParaRPr lang="el-GR"/>
        </a:p>
      </dgm:t>
    </dgm:pt>
    <dgm:pt modelId="{E3FA206C-45B8-4F7E-B8F6-63577C82CC1B}">
      <dgm:prSet phldrT="[Κείμενο]"/>
      <dgm:spPr/>
      <dgm:t>
        <a:bodyPr/>
        <a:lstStyle/>
        <a:p>
          <a:r>
            <a:rPr lang="el-GR" dirty="0" smtClean="0"/>
            <a:t>12+ θεραπεία</a:t>
          </a:r>
          <a:endParaRPr lang="el-GR" dirty="0"/>
        </a:p>
      </dgm:t>
    </dgm:pt>
    <dgm:pt modelId="{EF377E05-4F0F-4B97-80FC-0A20CC1AB5C1}" type="parTrans" cxnId="{7FCF67EE-5B92-4CEE-B8FD-30702AA5CEE4}">
      <dgm:prSet/>
      <dgm:spPr/>
      <dgm:t>
        <a:bodyPr/>
        <a:lstStyle/>
        <a:p>
          <a:endParaRPr lang="el-GR"/>
        </a:p>
      </dgm:t>
    </dgm:pt>
    <dgm:pt modelId="{B7C73B99-75DB-49E9-89F7-81ED7E780555}" type="sibTrans" cxnId="{7FCF67EE-5B92-4CEE-B8FD-30702AA5CEE4}">
      <dgm:prSet/>
      <dgm:spPr/>
      <dgm:t>
        <a:bodyPr/>
        <a:lstStyle/>
        <a:p>
          <a:endParaRPr lang="el-GR"/>
        </a:p>
      </dgm:t>
    </dgm:pt>
    <dgm:pt modelId="{2E48F6BE-7D04-4198-9505-C387B64F7D93}">
      <dgm:prSet phldrT="[Κείμενο]"/>
      <dgm:spPr/>
      <dgm:t>
        <a:bodyPr/>
        <a:lstStyle/>
        <a:p>
          <a:r>
            <a:rPr lang="el-GR" dirty="0" smtClean="0"/>
            <a:t>σύνδρομο </a:t>
          </a:r>
          <a:r>
            <a:rPr lang="el-GR" dirty="0" err="1" smtClean="0"/>
            <a:t>DeQuervain's</a:t>
          </a:r>
          <a:endParaRPr lang="el-GR" dirty="0"/>
        </a:p>
      </dgm:t>
    </dgm:pt>
    <dgm:pt modelId="{D7A18A95-A918-427A-8D0D-89E34A42D916}" type="parTrans" cxnId="{FE8496DC-E1EC-423C-A6F3-19244B6D3AED}">
      <dgm:prSet/>
      <dgm:spPr/>
      <dgm:t>
        <a:bodyPr/>
        <a:lstStyle/>
        <a:p>
          <a:endParaRPr lang="el-GR"/>
        </a:p>
      </dgm:t>
    </dgm:pt>
    <dgm:pt modelId="{98A57EC7-B7F7-4D44-9885-5B6F1E173C3A}" type="sibTrans" cxnId="{FE8496DC-E1EC-423C-A6F3-19244B6D3AED}">
      <dgm:prSet/>
      <dgm:spPr/>
      <dgm:t>
        <a:bodyPr/>
        <a:lstStyle/>
        <a:p>
          <a:endParaRPr lang="el-GR"/>
        </a:p>
      </dgm:t>
    </dgm:pt>
    <dgm:pt modelId="{7FA7BFE3-65C7-4024-9116-3C056B4EA529}">
      <dgm:prSet phldrT="[Κείμενο]"/>
      <dgm:spPr/>
      <dgm:t>
        <a:bodyPr/>
        <a:lstStyle/>
        <a:p>
          <a:r>
            <a:rPr lang="el-GR" dirty="0" err="1" smtClean="0"/>
            <a:t>Τενοντοελυτρίτιδα</a:t>
          </a:r>
          <a:endParaRPr lang="el-GR" dirty="0"/>
        </a:p>
      </dgm:t>
    </dgm:pt>
    <dgm:pt modelId="{94C85EA7-70E8-4ED2-8E95-A9E1AAD20119}" type="parTrans" cxnId="{B58A22FB-B70D-4EAB-AAE5-220BB0743304}">
      <dgm:prSet/>
      <dgm:spPr/>
      <dgm:t>
        <a:bodyPr/>
        <a:lstStyle/>
        <a:p>
          <a:endParaRPr lang="el-GR"/>
        </a:p>
      </dgm:t>
    </dgm:pt>
    <dgm:pt modelId="{05F3B77A-9F0B-4328-A6C5-A5630E06131E}" type="sibTrans" cxnId="{B58A22FB-B70D-4EAB-AAE5-220BB0743304}">
      <dgm:prSet/>
      <dgm:spPr/>
      <dgm:t>
        <a:bodyPr/>
        <a:lstStyle/>
        <a:p>
          <a:endParaRPr lang="el-GR"/>
        </a:p>
      </dgm:t>
    </dgm:pt>
    <dgm:pt modelId="{25547B6C-3BCE-4DC0-B768-EF5901F2DBF5}">
      <dgm:prSet phldrT="[Κείμενο]"/>
      <dgm:spPr/>
      <dgm:t>
        <a:bodyPr/>
        <a:lstStyle/>
        <a:p>
          <a:r>
            <a:rPr lang="el-GR" dirty="0" smtClean="0"/>
            <a:t>Δυτικές / </a:t>
          </a:r>
          <a:r>
            <a:rPr lang="el-GR" dirty="0" err="1" smtClean="0"/>
            <a:t>ημιδυτικές</a:t>
          </a:r>
          <a:r>
            <a:rPr lang="el-GR" dirty="0" smtClean="0"/>
            <a:t> λαβές</a:t>
          </a:r>
          <a:endParaRPr lang="el-GR" dirty="0"/>
        </a:p>
      </dgm:t>
    </dgm:pt>
    <dgm:pt modelId="{7F55384E-807B-42CD-8067-EC1B42C48F08}" type="parTrans" cxnId="{8FB874FC-EA00-420A-AB73-B30DCEF61033}">
      <dgm:prSet/>
      <dgm:spPr/>
      <dgm:t>
        <a:bodyPr/>
        <a:lstStyle/>
        <a:p>
          <a:endParaRPr lang="el-GR"/>
        </a:p>
      </dgm:t>
    </dgm:pt>
    <dgm:pt modelId="{9478C7CD-2952-45EA-B366-F8D614110176}" type="sibTrans" cxnId="{8FB874FC-EA00-420A-AB73-B30DCEF61033}">
      <dgm:prSet/>
      <dgm:spPr/>
      <dgm:t>
        <a:bodyPr/>
        <a:lstStyle/>
        <a:p>
          <a:endParaRPr lang="el-GR"/>
        </a:p>
      </dgm:t>
    </dgm:pt>
    <dgm:pt modelId="{6603004D-7FAA-4AA0-A559-5FB50CF62544}">
      <dgm:prSet phldrT="[Κείμενο]"/>
      <dgm:spPr/>
      <dgm:t>
        <a:bodyPr/>
        <a:lstStyle/>
        <a:p>
          <a:r>
            <a:rPr lang="el-GR" dirty="0" smtClean="0"/>
            <a:t>4-12 μήνες θεραπεία</a:t>
          </a:r>
          <a:endParaRPr lang="el-GR" dirty="0"/>
        </a:p>
      </dgm:t>
    </dgm:pt>
    <dgm:pt modelId="{2E54A26F-A1D8-4A28-AFA2-EDB81CE3F129}" type="parTrans" cxnId="{C8CE2D6B-3609-4ADE-AB4C-A05430728226}">
      <dgm:prSet/>
      <dgm:spPr/>
      <dgm:t>
        <a:bodyPr/>
        <a:lstStyle/>
        <a:p>
          <a:endParaRPr lang="el-GR"/>
        </a:p>
      </dgm:t>
    </dgm:pt>
    <dgm:pt modelId="{382B0DF6-BAB0-431C-9FFA-2C8D733D6AA1}" type="sibTrans" cxnId="{C8CE2D6B-3609-4ADE-AB4C-A05430728226}">
      <dgm:prSet/>
      <dgm:spPr/>
      <dgm:t>
        <a:bodyPr/>
        <a:lstStyle/>
        <a:p>
          <a:endParaRPr lang="el-GR"/>
        </a:p>
      </dgm:t>
    </dgm:pt>
    <dgm:pt modelId="{38F4033D-3470-46DB-A9B4-AAD388283D20}" type="pres">
      <dgm:prSet presAssocID="{D903484A-1DA8-4F2E-8793-DCEDF372F600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l-GR"/>
        </a:p>
      </dgm:t>
    </dgm:pt>
    <dgm:pt modelId="{1E2AF6A0-FC52-4A8D-A644-4BB0F07CE42B}" type="pres">
      <dgm:prSet presAssocID="{438F8090-A8CB-4166-ADD5-76E0F6A55947}" presName="compositeNode" presStyleCnt="0">
        <dgm:presLayoutVars>
          <dgm:bulletEnabled val="1"/>
        </dgm:presLayoutVars>
      </dgm:prSet>
      <dgm:spPr/>
    </dgm:pt>
    <dgm:pt modelId="{C98C65B9-8771-4FA2-B151-85AFC8687AED}" type="pres">
      <dgm:prSet presAssocID="{438F8090-A8CB-4166-ADD5-76E0F6A55947}" presName="image" presStyleLbl="fgImgPlace1" presStyleIdx="0" presStyleCnt="3" custScaleX="120662" custScaleY="12548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5E7E847B-7D64-4876-994E-53F81D10DC5E}" type="pres">
      <dgm:prSet presAssocID="{438F8090-A8CB-4166-ADD5-76E0F6A55947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95F6D24-B7BC-4340-A03D-1044F3693228}" type="pres">
      <dgm:prSet presAssocID="{438F8090-A8CB-4166-ADD5-76E0F6A55947}" presName="parentNode" presStyleLbl="revTx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1FB8EA55-7B00-416A-BDD2-242F1B75402D}" type="pres">
      <dgm:prSet presAssocID="{4CB44C91-37F2-40BA-A664-C97A70B738B1}" presName="sibTrans" presStyleCnt="0"/>
      <dgm:spPr/>
    </dgm:pt>
    <dgm:pt modelId="{663D3657-C59B-489A-88FA-A739E8354DBF}" type="pres">
      <dgm:prSet presAssocID="{B7322D16-8C32-4BA6-A4DC-315CDAF1B153}" presName="compositeNode" presStyleCnt="0">
        <dgm:presLayoutVars>
          <dgm:bulletEnabled val="1"/>
        </dgm:presLayoutVars>
      </dgm:prSet>
      <dgm:spPr/>
    </dgm:pt>
    <dgm:pt modelId="{0E05E36F-5F44-428C-87B2-4A80E8AAD4C9}" type="pres">
      <dgm:prSet presAssocID="{B7322D16-8C32-4BA6-A4DC-315CDAF1B153}" presName="image" presStyleLbl="fgImgPlace1" presStyleIdx="1" presStyleCnt="3" custScaleX="129693" custScaleY="124574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2238AEA7-2779-46CA-B9C8-B491461C417F}" type="pres">
      <dgm:prSet presAssocID="{B7322D16-8C32-4BA6-A4DC-315CDAF1B153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87248587-7CB8-4269-A8BB-1DBDB784A442}" type="pres">
      <dgm:prSet presAssocID="{B7322D16-8C32-4BA6-A4DC-315CDAF1B153}" presName="parentNode" presStyleLbl="revTx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A2301371-1D8D-4A87-A480-289E6349E1CB}" type="pres">
      <dgm:prSet presAssocID="{7971DD25-430D-48F4-BBEC-B45808061A35}" presName="sibTrans" presStyleCnt="0"/>
      <dgm:spPr/>
    </dgm:pt>
    <dgm:pt modelId="{41ED1C83-8BAE-4328-AB91-6AD03A255386}" type="pres">
      <dgm:prSet presAssocID="{F02EE279-1FA4-44EF-B2C7-3E473D5C9FC3}" presName="compositeNode" presStyleCnt="0">
        <dgm:presLayoutVars>
          <dgm:bulletEnabled val="1"/>
        </dgm:presLayoutVars>
      </dgm:prSet>
      <dgm:spPr/>
    </dgm:pt>
    <dgm:pt modelId="{1A49E048-1124-4EBC-B89E-B0437A42D9BF}" type="pres">
      <dgm:prSet presAssocID="{F02EE279-1FA4-44EF-B2C7-3E473D5C9FC3}" presName="image" presStyleLbl="fgImgPlace1" presStyleIdx="2" presStyleCnt="3" custScaleX="140772" custScaleY="120808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D74C73F2-2F7C-4EB0-8D3C-50EA8C1D2240}" type="pres">
      <dgm:prSet presAssocID="{F02EE279-1FA4-44EF-B2C7-3E473D5C9FC3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5F5F745A-75E7-4526-8E41-E02ECBBC86F3}" type="pres">
      <dgm:prSet presAssocID="{F02EE279-1FA4-44EF-B2C7-3E473D5C9FC3}" presName="parentNode" presStyleLbl="revTx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97CB4B2B-E6EC-401A-8DE5-F8000A008E1B}" type="presOf" srcId="{43971343-CF20-4FE0-AF22-271EFFAD6006}" destId="{5E7E847B-7D64-4876-994E-53F81D10DC5E}" srcOrd="0" destOrd="5" presId="urn:microsoft.com/office/officeart/2005/8/layout/hList2#1"/>
    <dgm:cxn modelId="{CF709815-01E4-42B3-9C9E-CDF2B8118EFD}" type="presOf" srcId="{1A65258A-A6FD-4985-8436-3BA0BF34C9D0}" destId="{2238AEA7-2779-46CA-B9C8-B491461C417F}" srcOrd="0" destOrd="0" presId="urn:microsoft.com/office/officeart/2005/8/layout/hList2#1"/>
    <dgm:cxn modelId="{922CDF1E-BBA7-49A3-9BC1-900A398DA900}" srcId="{B7322D16-8C32-4BA6-A4DC-315CDAF1B153}" destId="{784166BD-D8F4-4585-9D38-190BEB91C1FA}" srcOrd="1" destOrd="0" parTransId="{FBD18108-1A1B-47F0-8A46-C4D68A827D97}" sibTransId="{48306BE6-8091-4F46-91FB-D66B73F7A110}"/>
    <dgm:cxn modelId="{DB6CB4E6-23CC-451C-8563-F4E6C0D10435}" type="presOf" srcId="{F37D195E-0610-4154-8B6E-A53D5F724BFF}" destId="{2238AEA7-2779-46CA-B9C8-B491461C417F}" srcOrd="0" destOrd="2" presId="urn:microsoft.com/office/officeart/2005/8/layout/hList2#1"/>
    <dgm:cxn modelId="{759FF772-FC8B-49B7-AF4E-B75C17103DF7}" type="presOf" srcId="{28614247-8E34-4FF5-8E29-B6BA383CA347}" destId="{5E7E847B-7D64-4876-994E-53F81D10DC5E}" srcOrd="0" destOrd="2" presId="urn:microsoft.com/office/officeart/2005/8/layout/hList2#1"/>
    <dgm:cxn modelId="{FA0FC19E-43DD-4461-AFAF-FDF2737C1509}" srcId="{B7322D16-8C32-4BA6-A4DC-315CDAF1B153}" destId="{F37D195E-0610-4154-8B6E-A53D5F724BFF}" srcOrd="2" destOrd="0" parTransId="{309B331F-48B5-4722-8932-ED140A20C4A4}" sibTransId="{6EB41B39-2D67-4DF3-AC9A-90B432229660}"/>
    <dgm:cxn modelId="{3652ADCF-AF59-4558-BDB0-8E247B8A4010}" type="presOf" srcId="{BF1B01AA-FDB4-481C-9007-9E8A76178B4F}" destId="{D74C73F2-2F7C-4EB0-8D3C-50EA8C1D2240}" srcOrd="0" destOrd="0" presId="urn:microsoft.com/office/officeart/2005/8/layout/hList2#1"/>
    <dgm:cxn modelId="{037828BF-9446-4A6E-B80E-4C1AEF8E7DDC}" type="presOf" srcId="{ACA5EA8D-DCEA-43C9-A3C8-1DB681E93F57}" destId="{5E7E847B-7D64-4876-994E-53F81D10DC5E}" srcOrd="0" destOrd="4" presId="urn:microsoft.com/office/officeart/2005/8/layout/hList2#1"/>
    <dgm:cxn modelId="{FE8496DC-E1EC-423C-A6F3-19244B6D3AED}" srcId="{F02EE279-1FA4-44EF-B2C7-3E473D5C9FC3}" destId="{2E48F6BE-7D04-4198-9505-C387B64F7D93}" srcOrd="1" destOrd="0" parTransId="{D7A18A95-A918-427A-8D0D-89E34A42D916}" sibTransId="{98A57EC7-B7F7-4D44-9885-5B6F1E173C3A}"/>
    <dgm:cxn modelId="{5D241D06-124A-48A8-8463-8A885558BE56}" type="presOf" srcId="{B7322D16-8C32-4BA6-A4DC-315CDAF1B153}" destId="{87248587-7CB8-4269-A8BB-1DBDB784A442}" srcOrd="0" destOrd="0" presId="urn:microsoft.com/office/officeart/2005/8/layout/hList2#1"/>
    <dgm:cxn modelId="{25855352-8633-4371-B300-C0902419A94F}" srcId="{438F8090-A8CB-4166-ADD5-76E0F6A55947}" destId="{E5710710-5360-4C72-B0F3-347C263271B3}" srcOrd="0" destOrd="0" parTransId="{F8253E4E-EEA8-42F5-9415-A75629BAB987}" sibTransId="{770078D4-083D-492E-8DAF-AC06BC529831}"/>
    <dgm:cxn modelId="{5FD43771-9FC4-414E-B800-2848C817B9F0}" srcId="{D903484A-1DA8-4F2E-8793-DCEDF372F600}" destId="{B7322D16-8C32-4BA6-A4DC-315CDAF1B153}" srcOrd="1" destOrd="0" parTransId="{8E456ED7-1DBA-4E2A-8725-E33FEB509D39}" sibTransId="{7971DD25-430D-48F4-BBEC-B45808061A35}"/>
    <dgm:cxn modelId="{0F19B292-A915-48F5-94F0-09A9552A61AE}" srcId="{D903484A-1DA8-4F2E-8793-DCEDF372F600}" destId="{438F8090-A8CB-4166-ADD5-76E0F6A55947}" srcOrd="0" destOrd="0" parTransId="{ADF83296-167D-494F-B380-4DC8FE8F3CA1}" sibTransId="{4CB44C91-37F2-40BA-A664-C97A70B738B1}"/>
    <dgm:cxn modelId="{22D41100-2DC0-4F78-BDA8-E076F1E62647}" type="presOf" srcId="{784166BD-D8F4-4585-9D38-190BEB91C1FA}" destId="{2238AEA7-2779-46CA-B9C8-B491461C417F}" srcOrd="0" destOrd="1" presId="urn:microsoft.com/office/officeart/2005/8/layout/hList2#1"/>
    <dgm:cxn modelId="{A23B9AAD-F138-4648-BC14-9B8859B95EFA}" type="presOf" srcId="{12898D61-E411-4803-81F2-CD32D5A729FF}" destId="{5E7E847B-7D64-4876-994E-53F81D10DC5E}" srcOrd="0" destOrd="3" presId="urn:microsoft.com/office/officeart/2005/8/layout/hList2#1"/>
    <dgm:cxn modelId="{A199FCB5-A7D3-4DC4-B88F-2378496E4405}" srcId="{F02EE279-1FA4-44EF-B2C7-3E473D5C9FC3}" destId="{BF1B01AA-FDB4-481C-9007-9E8A76178B4F}" srcOrd="0" destOrd="0" parTransId="{1323F470-1682-42BE-A27B-EAE08FAD5ECC}" sibTransId="{53240FAE-472F-4304-AAD3-4DCA6132FAAF}"/>
    <dgm:cxn modelId="{C8CE2D6B-3609-4ADE-AB4C-A05430728226}" srcId="{F02EE279-1FA4-44EF-B2C7-3E473D5C9FC3}" destId="{6603004D-7FAA-4AA0-A559-5FB50CF62544}" srcOrd="4" destOrd="0" parTransId="{2E54A26F-A1D8-4A28-AFA2-EDB81CE3F129}" sibTransId="{382B0DF6-BAB0-431C-9FFA-2C8D733D6AA1}"/>
    <dgm:cxn modelId="{E7677001-9E23-4903-AE85-748C2C14B15A}" srcId="{438F8090-A8CB-4166-ADD5-76E0F6A55947}" destId="{28614247-8E34-4FF5-8E29-B6BA383CA347}" srcOrd="2" destOrd="0" parTransId="{4D1FD5E8-42CD-4B14-ACA4-A56F516629C3}" sibTransId="{731AC12F-6A5B-42B6-B63F-F151768BE811}"/>
    <dgm:cxn modelId="{5FB0E3E1-7EEE-489C-836F-7008D59A8869}" type="presOf" srcId="{6603004D-7FAA-4AA0-A559-5FB50CF62544}" destId="{D74C73F2-2F7C-4EB0-8D3C-50EA8C1D2240}" srcOrd="0" destOrd="4" presId="urn:microsoft.com/office/officeart/2005/8/layout/hList2#1"/>
    <dgm:cxn modelId="{899F955E-0CA6-4D04-A993-661F86D5F8B3}" type="presOf" srcId="{E3FA206C-45B8-4F7E-B8F6-63577C82CC1B}" destId="{2238AEA7-2779-46CA-B9C8-B491461C417F}" srcOrd="0" destOrd="4" presId="urn:microsoft.com/office/officeart/2005/8/layout/hList2#1"/>
    <dgm:cxn modelId="{4DB99485-62E3-4DD7-BDB4-5DD2F56DF017}" type="presOf" srcId="{25547B6C-3BCE-4DC0-B768-EF5901F2DBF5}" destId="{D74C73F2-2F7C-4EB0-8D3C-50EA8C1D2240}" srcOrd="0" destOrd="3" presId="urn:microsoft.com/office/officeart/2005/8/layout/hList2#1"/>
    <dgm:cxn modelId="{B70C3CF7-5E95-46FA-AE11-4F89A30B281C}" srcId="{438F8090-A8CB-4166-ADD5-76E0F6A55947}" destId="{12898D61-E411-4803-81F2-CD32D5A729FF}" srcOrd="3" destOrd="0" parTransId="{AB9C1C81-A307-4C8D-B9BB-D8037604EB81}" sibTransId="{2D9BC3AD-0091-4114-84BE-B116599D0A75}"/>
    <dgm:cxn modelId="{7EDF1780-8F4E-4FE0-BA58-3FD3C27BF4B5}" srcId="{438F8090-A8CB-4166-ADD5-76E0F6A55947}" destId="{F878D831-9B76-4916-A29F-8708377ABD88}" srcOrd="1" destOrd="0" parTransId="{3B3A1942-061C-4DC9-9D20-003128B47B13}" sibTransId="{A6D89D8D-B2B9-43F3-8F96-70F98EA3BD0C}"/>
    <dgm:cxn modelId="{C1990808-D422-4037-B01D-BF9EC56D12CB}" type="presOf" srcId="{7FA7BFE3-65C7-4024-9116-3C056B4EA529}" destId="{D74C73F2-2F7C-4EB0-8D3C-50EA8C1D2240}" srcOrd="0" destOrd="2" presId="urn:microsoft.com/office/officeart/2005/8/layout/hList2#1"/>
    <dgm:cxn modelId="{816401A6-EC2B-4402-A5BB-36159F2D196C}" srcId="{D903484A-1DA8-4F2E-8793-DCEDF372F600}" destId="{F02EE279-1FA4-44EF-B2C7-3E473D5C9FC3}" srcOrd="2" destOrd="0" parTransId="{19142039-EC4A-4912-9E4F-87810D4783C7}" sibTransId="{AAF1AE0B-9126-410F-87D5-8858DC2DBEA5}"/>
    <dgm:cxn modelId="{7FCF67EE-5B92-4CEE-B8FD-30702AA5CEE4}" srcId="{B7322D16-8C32-4BA6-A4DC-315CDAF1B153}" destId="{E3FA206C-45B8-4F7E-B8F6-63577C82CC1B}" srcOrd="4" destOrd="0" parTransId="{EF377E05-4F0F-4B97-80FC-0A20CC1AB5C1}" sibTransId="{B7C73B99-75DB-49E9-89F7-81ED7E780555}"/>
    <dgm:cxn modelId="{9ECF7D47-7569-4FA9-8F08-4D7EF7DE8C76}" type="presOf" srcId="{2E48F6BE-7D04-4198-9505-C387B64F7D93}" destId="{D74C73F2-2F7C-4EB0-8D3C-50EA8C1D2240}" srcOrd="0" destOrd="1" presId="urn:microsoft.com/office/officeart/2005/8/layout/hList2#1"/>
    <dgm:cxn modelId="{28B24109-8E6A-4D2B-8B75-1815B69BB151}" type="presOf" srcId="{438F8090-A8CB-4166-ADD5-76E0F6A55947}" destId="{795F6D24-B7BC-4340-A03D-1044F3693228}" srcOrd="0" destOrd="0" presId="urn:microsoft.com/office/officeart/2005/8/layout/hList2#1"/>
    <dgm:cxn modelId="{B58A22FB-B70D-4EAB-AAE5-220BB0743304}" srcId="{F02EE279-1FA4-44EF-B2C7-3E473D5C9FC3}" destId="{7FA7BFE3-65C7-4024-9116-3C056B4EA529}" srcOrd="2" destOrd="0" parTransId="{94C85EA7-70E8-4ED2-8E95-A9E1AAD20119}" sibTransId="{05F3B77A-9F0B-4328-A6C5-A5630E06131E}"/>
    <dgm:cxn modelId="{250A6EA2-D833-4EAF-B2B1-A9E4C65BCD4F}" srcId="{438F8090-A8CB-4166-ADD5-76E0F6A55947}" destId="{ACA5EA8D-DCEA-43C9-A3C8-1DB681E93F57}" srcOrd="4" destOrd="0" parTransId="{FFFD8DC0-F200-4D5B-B754-18680DF5F6A0}" sibTransId="{FEA4B55D-CD68-473E-B522-9BFED34C1F88}"/>
    <dgm:cxn modelId="{50D107ED-712B-498B-BF5D-DB53BDACF978}" srcId="{B7322D16-8C32-4BA6-A4DC-315CDAF1B153}" destId="{5EEA79B5-702C-4D9E-A23F-567FC3B0D0AF}" srcOrd="3" destOrd="0" parTransId="{59674B2A-D47F-486F-B2C9-E31D33681791}" sibTransId="{1521FACC-DD71-4C36-884F-3B7C966366E5}"/>
    <dgm:cxn modelId="{D54D38CC-C836-458E-8439-FC263D91CB98}" srcId="{438F8090-A8CB-4166-ADD5-76E0F6A55947}" destId="{43971343-CF20-4FE0-AF22-271EFFAD6006}" srcOrd="5" destOrd="0" parTransId="{21E0DB08-EAF3-43B2-A4BF-834BFA860D33}" sibTransId="{E71ED0BC-B061-47CB-91E8-8F2F1159243C}"/>
    <dgm:cxn modelId="{08CD5CF1-BA54-442C-82B1-3F8970F44AFD}" type="presOf" srcId="{F02EE279-1FA4-44EF-B2C7-3E473D5C9FC3}" destId="{5F5F745A-75E7-4526-8E41-E02ECBBC86F3}" srcOrd="0" destOrd="0" presId="urn:microsoft.com/office/officeart/2005/8/layout/hList2#1"/>
    <dgm:cxn modelId="{9C8E26DB-0A41-449D-A6E3-F01638BB4DA3}" type="presOf" srcId="{F878D831-9B76-4916-A29F-8708377ABD88}" destId="{5E7E847B-7D64-4876-994E-53F81D10DC5E}" srcOrd="0" destOrd="1" presId="urn:microsoft.com/office/officeart/2005/8/layout/hList2#1"/>
    <dgm:cxn modelId="{8FB874FC-EA00-420A-AB73-B30DCEF61033}" srcId="{F02EE279-1FA4-44EF-B2C7-3E473D5C9FC3}" destId="{25547B6C-3BCE-4DC0-B768-EF5901F2DBF5}" srcOrd="3" destOrd="0" parTransId="{7F55384E-807B-42CD-8067-EC1B42C48F08}" sibTransId="{9478C7CD-2952-45EA-B366-F8D614110176}"/>
    <dgm:cxn modelId="{8A422A4E-18AF-45E7-803A-225E39D4C081}" type="presOf" srcId="{E5710710-5360-4C72-B0F3-347C263271B3}" destId="{5E7E847B-7D64-4876-994E-53F81D10DC5E}" srcOrd="0" destOrd="0" presId="urn:microsoft.com/office/officeart/2005/8/layout/hList2#1"/>
    <dgm:cxn modelId="{2BDABB02-5AB7-49BC-9F44-FBFC2C23098E}" type="presOf" srcId="{D903484A-1DA8-4F2E-8793-DCEDF372F600}" destId="{38F4033D-3470-46DB-A9B4-AAD388283D20}" srcOrd="0" destOrd="0" presId="urn:microsoft.com/office/officeart/2005/8/layout/hList2#1"/>
    <dgm:cxn modelId="{62D975E7-8D3B-4F12-B5FB-F7CD259D9F85}" type="presOf" srcId="{5EEA79B5-702C-4D9E-A23F-567FC3B0D0AF}" destId="{2238AEA7-2779-46CA-B9C8-B491461C417F}" srcOrd="0" destOrd="3" presId="urn:microsoft.com/office/officeart/2005/8/layout/hList2#1"/>
    <dgm:cxn modelId="{13886F76-453E-4EA6-88EF-E264F1810400}" srcId="{B7322D16-8C32-4BA6-A4DC-315CDAF1B153}" destId="{1A65258A-A6FD-4985-8436-3BA0BF34C9D0}" srcOrd="0" destOrd="0" parTransId="{0EA4D5AE-3A62-4F61-986F-90A74FCC0DFD}" sibTransId="{8EE06007-545F-4BC2-AAE8-E6222EA274CA}"/>
    <dgm:cxn modelId="{A9993654-5344-4B15-8A18-DAE44076098E}" type="presParOf" srcId="{38F4033D-3470-46DB-A9B4-AAD388283D20}" destId="{1E2AF6A0-FC52-4A8D-A644-4BB0F07CE42B}" srcOrd="0" destOrd="0" presId="urn:microsoft.com/office/officeart/2005/8/layout/hList2#1"/>
    <dgm:cxn modelId="{60FACE3E-3568-4C4D-A9B0-59F539F76B85}" type="presParOf" srcId="{1E2AF6A0-FC52-4A8D-A644-4BB0F07CE42B}" destId="{C98C65B9-8771-4FA2-B151-85AFC8687AED}" srcOrd="0" destOrd="0" presId="urn:microsoft.com/office/officeart/2005/8/layout/hList2#1"/>
    <dgm:cxn modelId="{6BDB3CC9-51F1-4288-B10F-D1BC195038A2}" type="presParOf" srcId="{1E2AF6A0-FC52-4A8D-A644-4BB0F07CE42B}" destId="{5E7E847B-7D64-4876-994E-53F81D10DC5E}" srcOrd="1" destOrd="0" presId="urn:microsoft.com/office/officeart/2005/8/layout/hList2#1"/>
    <dgm:cxn modelId="{8505C877-62B4-46A8-A44F-027E499B9F02}" type="presParOf" srcId="{1E2AF6A0-FC52-4A8D-A644-4BB0F07CE42B}" destId="{795F6D24-B7BC-4340-A03D-1044F3693228}" srcOrd="2" destOrd="0" presId="urn:microsoft.com/office/officeart/2005/8/layout/hList2#1"/>
    <dgm:cxn modelId="{CDA97213-AC11-4CA4-8230-4AC481BCCC60}" type="presParOf" srcId="{38F4033D-3470-46DB-A9B4-AAD388283D20}" destId="{1FB8EA55-7B00-416A-BDD2-242F1B75402D}" srcOrd="1" destOrd="0" presId="urn:microsoft.com/office/officeart/2005/8/layout/hList2#1"/>
    <dgm:cxn modelId="{C763A2D4-3FBE-4174-92BD-D9038C8F7862}" type="presParOf" srcId="{38F4033D-3470-46DB-A9B4-AAD388283D20}" destId="{663D3657-C59B-489A-88FA-A739E8354DBF}" srcOrd="2" destOrd="0" presId="urn:microsoft.com/office/officeart/2005/8/layout/hList2#1"/>
    <dgm:cxn modelId="{4CC48319-EAA0-4CAD-AA0D-4E4037924C34}" type="presParOf" srcId="{663D3657-C59B-489A-88FA-A739E8354DBF}" destId="{0E05E36F-5F44-428C-87B2-4A80E8AAD4C9}" srcOrd="0" destOrd="0" presId="urn:microsoft.com/office/officeart/2005/8/layout/hList2#1"/>
    <dgm:cxn modelId="{F2C4ACBD-6C98-49EC-810A-82CB1466C5E8}" type="presParOf" srcId="{663D3657-C59B-489A-88FA-A739E8354DBF}" destId="{2238AEA7-2779-46CA-B9C8-B491461C417F}" srcOrd="1" destOrd="0" presId="urn:microsoft.com/office/officeart/2005/8/layout/hList2#1"/>
    <dgm:cxn modelId="{A77819DC-76D5-41BA-91B8-DCBC839FB14B}" type="presParOf" srcId="{663D3657-C59B-489A-88FA-A739E8354DBF}" destId="{87248587-7CB8-4269-A8BB-1DBDB784A442}" srcOrd="2" destOrd="0" presId="urn:microsoft.com/office/officeart/2005/8/layout/hList2#1"/>
    <dgm:cxn modelId="{C1CBF0A2-BF18-41BB-ADE4-029680C97C6A}" type="presParOf" srcId="{38F4033D-3470-46DB-A9B4-AAD388283D20}" destId="{A2301371-1D8D-4A87-A480-289E6349E1CB}" srcOrd="3" destOrd="0" presId="urn:microsoft.com/office/officeart/2005/8/layout/hList2#1"/>
    <dgm:cxn modelId="{1B35FE8B-F016-4106-B5A2-46100605038A}" type="presParOf" srcId="{38F4033D-3470-46DB-A9B4-AAD388283D20}" destId="{41ED1C83-8BAE-4328-AB91-6AD03A255386}" srcOrd="4" destOrd="0" presId="urn:microsoft.com/office/officeart/2005/8/layout/hList2#1"/>
    <dgm:cxn modelId="{31E86DDA-327B-4AA0-BCA2-B2680752392C}" type="presParOf" srcId="{41ED1C83-8BAE-4328-AB91-6AD03A255386}" destId="{1A49E048-1124-4EBC-B89E-B0437A42D9BF}" srcOrd="0" destOrd="0" presId="urn:microsoft.com/office/officeart/2005/8/layout/hList2#1"/>
    <dgm:cxn modelId="{56A9100F-F466-45EA-901A-3B047DB97E24}" type="presParOf" srcId="{41ED1C83-8BAE-4328-AB91-6AD03A255386}" destId="{D74C73F2-2F7C-4EB0-8D3C-50EA8C1D2240}" srcOrd="1" destOrd="0" presId="urn:microsoft.com/office/officeart/2005/8/layout/hList2#1"/>
    <dgm:cxn modelId="{BA911250-7562-488C-94A6-A90C1B859367}" type="presParOf" srcId="{41ED1C83-8BAE-4328-AB91-6AD03A255386}" destId="{5F5F745A-75E7-4526-8E41-E02ECBBC86F3}" srcOrd="2" destOrd="0" presId="urn:microsoft.com/office/officeart/2005/8/layout/hList2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10B1E4F-8FC1-4C82-BCAB-7187EBF51C7B}" type="doc">
      <dgm:prSet loTypeId="urn:microsoft.com/office/officeart/2005/8/layout/radial5" loCatId="cycle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l-GR"/>
        </a:p>
      </dgm:t>
    </dgm:pt>
    <dgm:pt modelId="{DF7CB222-F922-4FB7-847C-24D727E80F75}">
      <dgm:prSet phldrT="[Κείμενο]"/>
      <dgm:spPr/>
      <dgm:t>
        <a:bodyPr/>
        <a:lstStyle/>
        <a:p>
          <a:r>
            <a:rPr lang="el-GR" dirty="0" smtClean="0"/>
            <a:t>Κορμός</a:t>
          </a:r>
          <a:endParaRPr lang="el-GR" dirty="0"/>
        </a:p>
      </dgm:t>
    </dgm:pt>
    <dgm:pt modelId="{470ED41C-85AF-4983-9CB1-395E2C70C705}" type="parTrans" cxnId="{AB837AD9-1FA1-4717-8343-F1D714F60EA2}">
      <dgm:prSet/>
      <dgm:spPr/>
      <dgm:t>
        <a:bodyPr/>
        <a:lstStyle/>
        <a:p>
          <a:endParaRPr lang="el-GR"/>
        </a:p>
      </dgm:t>
    </dgm:pt>
    <dgm:pt modelId="{3781B5D3-312D-42EE-9781-29FD7C72316F}" type="sibTrans" cxnId="{AB837AD9-1FA1-4717-8343-F1D714F60EA2}">
      <dgm:prSet/>
      <dgm:spPr/>
      <dgm:t>
        <a:bodyPr/>
        <a:lstStyle/>
        <a:p>
          <a:endParaRPr lang="el-GR"/>
        </a:p>
      </dgm:t>
    </dgm:pt>
    <dgm:pt modelId="{1C5FCAF8-ED40-4D7D-89B1-B050D24E7292}">
      <dgm:prSet phldrT="[Κείμενο]"/>
      <dgm:spPr/>
      <dgm:t>
        <a:bodyPr/>
        <a:lstStyle/>
        <a:p>
          <a:r>
            <a:rPr lang="el-GR" dirty="0" smtClean="0"/>
            <a:t>Αυχένας</a:t>
          </a:r>
          <a:endParaRPr lang="el-GR" dirty="0"/>
        </a:p>
      </dgm:t>
    </dgm:pt>
    <dgm:pt modelId="{C1EF8DA5-8152-4370-8CF0-EE8A098D543E}" type="parTrans" cxnId="{9D042386-FA68-475B-8517-74A19E033153}">
      <dgm:prSet/>
      <dgm:spPr/>
      <dgm:t>
        <a:bodyPr/>
        <a:lstStyle/>
        <a:p>
          <a:endParaRPr lang="el-GR"/>
        </a:p>
      </dgm:t>
    </dgm:pt>
    <dgm:pt modelId="{2558D67B-0FA0-4B86-9AE8-AE2B3B24D22A}" type="sibTrans" cxnId="{9D042386-FA68-475B-8517-74A19E033153}">
      <dgm:prSet/>
      <dgm:spPr/>
      <dgm:t>
        <a:bodyPr/>
        <a:lstStyle/>
        <a:p>
          <a:endParaRPr lang="el-GR"/>
        </a:p>
      </dgm:t>
    </dgm:pt>
    <dgm:pt modelId="{84DF72A8-7A09-40BC-A65E-3DDCBCF4DB3E}">
      <dgm:prSet phldrT="[Κείμενο]"/>
      <dgm:spPr/>
      <dgm:t>
        <a:bodyPr/>
        <a:lstStyle/>
        <a:p>
          <a:r>
            <a:rPr lang="el-GR" dirty="0" smtClean="0"/>
            <a:t>Πλάτη</a:t>
          </a:r>
          <a:endParaRPr lang="el-GR" dirty="0"/>
        </a:p>
      </dgm:t>
    </dgm:pt>
    <dgm:pt modelId="{67ED05DF-0FBE-48A9-81F6-19DD3B339E52}" type="parTrans" cxnId="{BBFAC3D9-1D7B-4002-BBEC-DCE8D6DDA69C}">
      <dgm:prSet/>
      <dgm:spPr/>
      <dgm:t>
        <a:bodyPr/>
        <a:lstStyle/>
        <a:p>
          <a:endParaRPr lang="el-GR"/>
        </a:p>
      </dgm:t>
    </dgm:pt>
    <dgm:pt modelId="{CC5F0A92-AA33-4770-AF37-5243FBA41454}" type="sibTrans" cxnId="{BBFAC3D9-1D7B-4002-BBEC-DCE8D6DDA69C}">
      <dgm:prSet/>
      <dgm:spPr/>
      <dgm:t>
        <a:bodyPr/>
        <a:lstStyle/>
        <a:p>
          <a:endParaRPr lang="el-GR"/>
        </a:p>
      </dgm:t>
    </dgm:pt>
    <dgm:pt modelId="{303AC7B4-2791-478C-8EB0-E9138C1A10F0}">
      <dgm:prSet phldrT="[Κείμενο]"/>
      <dgm:spPr/>
      <dgm:t>
        <a:bodyPr/>
        <a:lstStyle/>
        <a:p>
          <a:r>
            <a:rPr lang="el-GR" dirty="0" smtClean="0"/>
            <a:t>Κοιλιακοί μύες</a:t>
          </a:r>
          <a:endParaRPr lang="el-GR" dirty="0"/>
        </a:p>
      </dgm:t>
    </dgm:pt>
    <dgm:pt modelId="{C5E6A840-12D3-4FFE-A20E-5A8C519C249F}" type="parTrans" cxnId="{530A0FC9-BC6C-448C-AA4B-9FEBC50A66A8}">
      <dgm:prSet/>
      <dgm:spPr/>
      <dgm:t>
        <a:bodyPr/>
        <a:lstStyle/>
        <a:p>
          <a:endParaRPr lang="el-GR"/>
        </a:p>
      </dgm:t>
    </dgm:pt>
    <dgm:pt modelId="{228A7210-6FC6-41A1-81A8-13ACA2568F96}" type="sibTrans" cxnId="{530A0FC9-BC6C-448C-AA4B-9FEBC50A66A8}">
      <dgm:prSet/>
      <dgm:spPr/>
      <dgm:t>
        <a:bodyPr/>
        <a:lstStyle/>
        <a:p>
          <a:endParaRPr lang="el-GR"/>
        </a:p>
      </dgm:t>
    </dgm:pt>
    <dgm:pt modelId="{C3AC3ED8-5948-4FEE-98FB-BB09E65F66FE}">
      <dgm:prSet phldrT="[Κείμενο]"/>
      <dgm:spPr/>
      <dgm:t>
        <a:bodyPr/>
        <a:lstStyle/>
        <a:p>
          <a:r>
            <a:rPr lang="el-GR" dirty="0" smtClean="0"/>
            <a:t>Μέση</a:t>
          </a:r>
          <a:endParaRPr lang="el-GR" dirty="0"/>
        </a:p>
      </dgm:t>
    </dgm:pt>
    <dgm:pt modelId="{4921180A-36E9-44DA-810E-0B53E4EE5C1E}" type="parTrans" cxnId="{2F9A3114-02EE-4CFF-A086-85E0ECB82050}">
      <dgm:prSet/>
      <dgm:spPr/>
      <dgm:t>
        <a:bodyPr/>
        <a:lstStyle/>
        <a:p>
          <a:endParaRPr lang="el-GR"/>
        </a:p>
      </dgm:t>
    </dgm:pt>
    <dgm:pt modelId="{70793D6F-75D5-4AB7-A65C-0D808D85B2E9}" type="sibTrans" cxnId="{2F9A3114-02EE-4CFF-A086-85E0ECB82050}">
      <dgm:prSet/>
      <dgm:spPr/>
      <dgm:t>
        <a:bodyPr/>
        <a:lstStyle/>
        <a:p>
          <a:endParaRPr lang="el-GR"/>
        </a:p>
      </dgm:t>
    </dgm:pt>
    <dgm:pt modelId="{2A09E06A-F213-409E-8D7F-39D48362EA74}" type="pres">
      <dgm:prSet presAssocID="{A10B1E4F-8FC1-4C82-BCAB-7187EBF51C7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F5DA0D9A-D477-44B7-8F68-D628E16EB0BA}" type="pres">
      <dgm:prSet presAssocID="{DF7CB222-F922-4FB7-847C-24D727E80F75}" presName="centerShape" presStyleLbl="node0" presStyleIdx="0" presStyleCnt="1"/>
      <dgm:spPr/>
      <dgm:t>
        <a:bodyPr/>
        <a:lstStyle/>
        <a:p>
          <a:endParaRPr lang="el-GR"/>
        </a:p>
      </dgm:t>
    </dgm:pt>
    <dgm:pt modelId="{213F9436-B77A-4C79-8794-55D447D6100E}" type="pres">
      <dgm:prSet presAssocID="{C1EF8DA5-8152-4370-8CF0-EE8A098D543E}" presName="parTrans" presStyleLbl="sibTrans2D1" presStyleIdx="0" presStyleCnt="4"/>
      <dgm:spPr/>
      <dgm:t>
        <a:bodyPr/>
        <a:lstStyle/>
        <a:p>
          <a:endParaRPr lang="el-GR"/>
        </a:p>
      </dgm:t>
    </dgm:pt>
    <dgm:pt modelId="{A9F9015B-B508-4CB6-9CE9-03E124F0C3E1}" type="pres">
      <dgm:prSet presAssocID="{C1EF8DA5-8152-4370-8CF0-EE8A098D543E}" presName="connectorText" presStyleLbl="sibTrans2D1" presStyleIdx="0" presStyleCnt="4"/>
      <dgm:spPr/>
      <dgm:t>
        <a:bodyPr/>
        <a:lstStyle/>
        <a:p>
          <a:endParaRPr lang="el-GR"/>
        </a:p>
      </dgm:t>
    </dgm:pt>
    <dgm:pt modelId="{4DE1CDA5-6613-460B-A80F-E8B33BBFAC4D}" type="pres">
      <dgm:prSet presAssocID="{1C5FCAF8-ED40-4D7D-89B1-B050D24E729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E5E1B509-9D8C-4E51-B1A5-6EA3B15C2137}" type="pres">
      <dgm:prSet presAssocID="{67ED05DF-0FBE-48A9-81F6-19DD3B339E52}" presName="parTrans" presStyleLbl="sibTrans2D1" presStyleIdx="1" presStyleCnt="4"/>
      <dgm:spPr/>
      <dgm:t>
        <a:bodyPr/>
        <a:lstStyle/>
        <a:p>
          <a:endParaRPr lang="el-GR"/>
        </a:p>
      </dgm:t>
    </dgm:pt>
    <dgm:pt modelId="{A0E531BC-5BF7-4D1E-90CF-83B79BB94580}" type="pres">
      <dgm:prSet presAssocID="{67ED05DF-0FBE-48A9-81F6-19DD3B339E52}" presName="connectorText" presStyleLbl="sibTrans2D1" presStyleIdx="1" presStyleCnt="4"/>
      <dgm:spPr/>
      <dgm:t>
        <a:bodyPr/>
        <a:lstStyle/>
        <a:p>
          <a:endParaRPr lang="el-GR"/>
        </a:p>
      </dgm:t>
    </dgm:pt>
    <dgm:pt modelId="{6A355994-90BB-490A-B508-F01A094F7BFF}" type="pres">
      <dgm:prSet presAssocID="{84DF72A8-7A09-40BC-A65E-3DDCBCF4DB3E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E0E385FB-49EA-40D4-9009-00B25FF5D567}" type="pres">
      <dgm:prSet presAssocID="{4921180A-36E9-44DA-810E-0B53E4EE5C1E}" presName="parTrans" presStyleLbl="sibTrans2D1" presStyleIdx="2" presStyleCnt="4"/>
      <dgm:spPr/>
      <dgm:t>
        <a:bodyPr/>
        <a:lstStyle/>
        <a:p>
          <a:endParaRPr lang="el-GR"/>
        </a:p>
      </dgm:t>
    </dgm:pt>
    <dgm:pt modelId="{52B29FEC-B7B5-4E6D-AEDA-AB518991653C}" type="pres">
      <dgm:prSet presAssocID="{4921180A-36E9-44DA-810E-0B53E4EE5C1E}" presName="connectorText" presStyleLbl="sibTrans2D1" presStyleIdx="2" presStyleCnt="4"/>
      <dgm:spPr/>
      <dgm:t>
        <a:bodyPr/>
        <a:lstStyle/>
        <a:p>
          <a:endParaRPr lang="el-GR"/>
        </a:p>
      </dgm:t>
    </dgm:pt>
    <dgm:pt modelId="{98597C77-E00F-4D41-80BA-EA570158D1E6}" type="pres">
      <dgm:prSet presAssocID="{C3AC3ED8-5948-4FEE-98FB-BB09E65F66FE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5A45FA90-D394-4DBF-9071-573E7E4C11F4}" type="pres">
      <dgm:prSet presAssocID="{C5E6A840-12D3-4FFE-A20E-5A8C519C249F}" presName="parTrans" presStyleLbl="sibTrans2D1" presStyleIdx="3" presStyleCnt="4"/>
      <dgm:spPr/>
      <dgm:t>
        <a:bodyPr/>
        <a:lstStyle/>
        <a:p>
          <a:endParaRPr lang="el-GR"/>
        </a:p>
      </dgm:t>
    </dgm:pt>
    <dgm:pt modelId="{43890A8A-70AB-4047-A16D-1B533730832D}" type="pres">
      <dgm:prSet presAssocID="{C5E6A840-12D3-4FFE-A20E-5A8C519C249F}" presName="connectorText" presStyleLbl="sibTrans2D1" presStyleIdx="3" presStyleCnt="4"/>
      <dgm:spPr/>
      <dgm:t>
        <a:bodyPr/>
        <a:lstStyle/>
        <a:p>
          <a:endParaRPr lang="el-GR"/>
        </a:p>
      </dgm:t>
    </dgm:pt>
    <dgm:pt modelId="{CC8CD4C2-A354-4D8C-B007-2AA8C9728EAE}" type="pres">
      <dgm:prSet presAssocID="{303AC7B4-2791-478C-8EB0-E9138C1A10F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F1619F24-2969-47BF-AD9B-F6AE00F50EB8}" type="presOf" srcId="{DF7CB222-F922-4FB7-847C-24D727E80F75}" destId="{F5DA0D9A-D477-44B7-8F68-D628E16EB0BA}" srcOrd="0" destOrd="0" presId="urn:microsoft.com/office/officeart/2005/8/layout/radial5"/>
    <dgm:cxn modelId="{AB837AD9-1FA1-4717-8343-F1D714F60EA2}" srcId="{A10B1E4F-8FC1-4C82-BCAB-7187EBF51C7B}" destId="{DF7CB222-F922-4FB7-847C-24D727E80F75}" srcOrd="0" destOrd="0" parTransId="{470ED41C-85AF-4983-9CB1-395E2C70C705}" sibTransId="{3781B5D3-312D-42EE-9781-29FD7C72316F}"/>
    <dgm:cxn modelId="{530A0FC9-BC6C-448C-AA4B-9FEBC50A66A8}" srcId="{DF7CB222-F922-4FB7-847C-24D727E80F75}" destId="{303AC7B4-2791-478C-8EB0-E9138C1A10F0}" srcOrd="3" destOrd="0" parTransId="{C5E6A840-12D3-4FFE-A20E-5A8C519C249F}" sibTransId="{228A7210-6FC6-41A1-81A8-13ACA2568F96}"/>
    <dgm:cxn modelId="{D86A35BC-7867-42B2-A604-A80AB3909F06}" type="presOf" srcId="{84DF72A8-7A09-40BC-A65E-3DDCBCF4DB3E}" destId="{6A355994-90BB-490A-B508-F01A094F7BFF}" srcOrd="0" destOrd="0" presId="urn:microsoft.com/office/officeart/2005/8/layout/radial5"/>
    <dgm:cxn modelId="{2F9A3114-02EE-4CFF-A086-85E0ECB82050}" srcId="{DF7CB222-F922-4FB7-847C-24D727E80F75}" destId="{C3AC3ED8-5948-4FEE-98FB-BB09E65F66FE}" srcOrd="2" destOrd="0" parTransId="{4921180A-36E9-44DA-810E-0B53E4EE5C1E}" sibTransId="{70793D6F-75D5-4AB7-A65C-0D808D85B2E9}"/>
    <dgm:cxn modelId="{DA113928-5300-49E7-AE77-D0F63F694819}" type="presOf" srcId="{303AC7B4-2791-478C-8EB0-E9138C1A10F0}" destId="{CC8CD4C2-A354-4D8C-B007-2AA8C9728EAE}" srcOrd="0" destOrd="0" presId="urn:microsoft.com/office/officeart/2005/8/layout/radial5"/>
    <dgm:cxn modelId="{AEB2DB02-557C-435B-B18A-D9A4ECA3CCC7}" type="presOf" srcId="{67ED05DF-0FBE-48A9-81F6-19DD3B339E52}" destId="{A0E531BC-5BF7-4D1E-90CF-83B79BB94580}" srcOrd="1" destOrd="0" presId="urn:microsoft.com/office/officeart/2005/8/layout/radial5"/>
    <dgm:cxn modelId="{BBFAC3D9-1D7B-4002-BBEC-DCE8D6DDA69C}" srcId="{DF7CB222-F922-4FB7-847C-24D727E80F75}" destId="{84DF72A8-7A09-40BC-A65E-3DDCBCF4DB3E}" srcOrd="1" destOrd="0" parTransId="{67ED05DF-0FBE-48A9-81F6-19DD3B339E52}" sibTransId="{CC5F0A92-AA33-4770-AF37-5243FBA41454}"/>
    <dgm:cxn modelId="{8416AD0A-CD42-452A-99EA-3D4DE39FDD63}" type="presOf" srcId="{C5E6A840-12D3-4FFE-A20E-5A8C519C249F}" destId="{5A45FA90-D394-4DBF-9071-573E7E4C11F4}" srcOrd="0" destOrd="0" presId="urn:microsoft.com/office/officeart/2005/8/layout/radial5"/>
    <dgm:cxn modelId="{F7C9FD0C-E044-490B-89A8-F2BA886F6957}" type="presOf" srcId="{C1EF8DA5-8152-4370-8CF0-EE8A098D543E}" destId="{213F9436-B77A-4C79-8794-55D447D6100E}" srcOrd="0" destOrd="0" presId="urn:microsoft.com/office/officeart/2005/8/layout/radial5"/>
    <dgm:cxn modelId="{DD607829-B99B-45B3-940A-33F5E1C75278}" type="presOf" srcId="{4921180A-36E9-44DA-810E-0B53E4EE5C1E}" destId="{52B29FEC-B7B5-4E6D-AEDA-AB518991653C}" srcOrd="1" destOrd="0" presId="urn:microsoft.com/office/officeart/2005/8/layout/radial5"/>
    <dgm:cxn modelId="{7FEC971D-2C14-4275-B7DC-C547D2068E92}" type="presOf" srcId="{67ED05DF-0FBE-48A9-81F6-19DD3B339E52}" destId="{E5E1B509-9D8C-4E51-B1A5-6EA3B15C2137}" srcOrd="0" destOrd="0" presId="urn:microsoft.com/office/officeart/2005/8/layout/radial5"/>
    <dgm:cxn modelId="{C019F0B1-725E-4CEA-BB9C-EE85575F7E31}" type="presOf" srcId="{1C5FCAF8-ED40-4D7D-89B1-B050D24E7292}" destId="{4DE1CDA5-6613-460B-A80F-E8B33BBFAC4D}" srcOrd="0" destOrd="0" presId="urn:microsoft.com/office/officeart/2005/8/layout/radial5"/>
    <dgm:cxn modelId="{5CC2CF0A-C7B2-476D-B2AE-C7E4D75B6C44}" type="presOf" srcId="{C1EF8DA5-8152-4370-8CF0-EE8A098D543E}" destId="{A9F9015B-B508-4CB6-9CE9-03E124F0C3E1}" srcOrd="1" destOrd="0" presId="urn:microsoft.com/office/officeart/2005/8/layout/radial5"/>
    <dgm:cxn modelId="{AA698408-1BEB-48E6-B2DC-3FB1EBC76C44}" type="presOf" srcId="{4921180A-36E9-44DA-810E-0B53E4EE5C1E}" destId="{E0E385FB-49EA-40D4-9009-00B25FF5D567}" srcOrd="0" destOrd="0" presId="urn:microsoft.com/office/officeart/2005/8/layout/radial5"/>
    <dgm:cxn modelId="{4B42F42C-9A54-4558-AADD-05E403948D74}" type="presOf" srcId="{C3AC3ED8-5948-4FEE-98FB-BB09E65F66FE}" destId="{98597C77-E00F-4D41-80BA-EA570158D1E6}" srcOrd="0" destOrd="0" presId="urn:microsoft.com/office/officeart/2005/8/layout/radial5"/>
    <dgm:cxn modelId="{9D042386-FA68-475B-8517-74A19E033153}" srcId="{DF7CB222-F922-4FB7-847C-24D727E80F75}" destId="{1C5FCAF8-ED40-4D7D-89B1-B050D24E7292}" srcOrd="0" destOrd="0" parTransId="{C1EF8DA5-8152-4370-8CF0-EE8A098D543E}" sibTransId="{2558D67B-0FA0-4B86-9AE8-AE2B3B24D22A}"/>
    <dgm:cxn modelId="{DE65BFB1-B7E4-4FC5-BAB8-D435650E79F1}" type="presOf" srcId="{A10B1E4F-8FC1-4C82-BCAB-7187EBF51C7B}" destId="{2A09E06A-F213-409E-8D7F-39D48362EA74}" srcOrd="0" destOrd="0" presId="urn:microsoft.com/office/officeart/2005/8/layout/radial5"/>
    <dgm:cxn modelId="{A16FA3BE-61A4-4DFA-8F7C-FA295CE480C1}" type="presOf" srcId="{C5E6A840-12D3-4FFE-A20E-5A8C519C249F}" destId="{43890A8A-70AB-4047-A16D-1B533730832D}" srcOrd="1" destOrd="0" presId="urn:microsoft.com/office/officeart/2005/8/layout/radial5"/>
    <dgm:cxn modelId="{5D4A2DC1-8C37-4F3C-8251-F865E1D42202}" type="presParOf" srcId="{2A09E06A-F213-409E-8D7F-39D48362EA74}" destId="{F5DA0D9A-D477-44B7-8F68-D628E16EB0BA}" srcOrd="0" destOrd="0" presId="urn:microsoft.com/office/officeart/2005/8/layout/radial5"/>
    <dgm:cxn modelId="{457675EA-54B6-4D58-A019-B0482EE81690}" type="presParOf" srcId="{2A09E06A-F213-409E-8D7F-39D48362EA74}" destId="{213F9436-B77A-4C79-8794-55D447D6100E}" srcOrd="1" destOrd="0" presId="urn:microsoft.com/office/officeart/2005/8/layout/radial5"/>
    <dgm:cxn modelId="{8D0D59FF-A7AE-4167-937F-229708F5BF10}" type="presParOf" srcId="{213F9436-B77A-4C79-8794-55D447D6100E}" destId="{A9F9015B-B508-4CB6-9CE9-03E124F0C3E1}" srcOrd="0" destOrd="0" presId="urn:microsoft.com/office/officeart/2005/8/layout/radial5"/>
    <dgm:cxn modelId="{0BD2409F-639E-4E8F-9B3D-9D3FDEE609DC}" type="presParOf" srcId="{2A09E06A-F213-409E-8D7F-39D48362EA74}" destId="{4DE1CDA5-6613-460B-A80F-E8B33BBFAC4D}" srcOrd="2" destOrd="0" presId="urn:microsoft.com/office/officeart/2005/8/layout/radial5"/>
    <dgm:cxn modelId="{B5511ABD-299E-4A21-A09E-803266BFF541}" type="presParOf" srcId="{2A09E06A-F213-409E-8D7F-39D48362EA74}" destId="{E5E1B509-9D8C-4E51-B1A5-6EA3B15C2137}" srcOrd="3" destOrd="0" presId="urn:microsoft.com/office/officeart/2005/8/layout/radial5"/>
    <dgm:cxn modelId="{F43BE23C-3CC8-412E-9E0C-3A1F9129F002}" type="presParOf" srcId="{E5E1B509-9D8C-4E51-B1A5-6EA3B15C2137}" destId="{A0E531BC-5BF7-4D1E-90CF-83B79BB94580}" srcOrd="0" destOrd="0" presId="urn:microsoft.com/office/officeart/2005/8/layout/radial5"/>
    <dgm:cxn modelId="{FCDF8648-6913-4BC8-89E7-24B74CBBAD5F}" type="presParOf" srcId="{2A09E06A-F213-409E-8D7F-39D48362EA74}" destId="{6A355994-90BB-490A-B508-F01A094F7BFF}" srcOrd="4" destOrd="0" presId="urn:microsoft.com/office/officeart/2005/8/layout/radial5"/>
    <dgm:cxn modelId="{4436D72A-DE8E-43CD-B7A0-9F1969148B92}" type="presParOf" srcId="{2A09E06A-F213-409E-8D7F-39D48362EA74}" destId="{E0E385FB-49EA-40D4-9009-00B25FF5D567}" srcOrd="5" destOrd="0" presId="urn:microsoft.com/office/officeart/2005/8/layout/radial5"/>
    <dgm:cxn modelId="{258A9DD5-D4F9-4AFB-A189-5DB06F82B617}" type="presParOf" srcId="{E0E385FB-49EA-40D4-9009-00B25FF5D567}" destId="{52B29FEC-B7B5-4E6D-AEDA-AB518991653C}" srcOrd="0" destOrd="0" presId="urn:microsoft.com/office/officeart/2005/8/layout/radial5"/>
    <dgm:cxn modelId="{1A05499C-AEAC-4250-9339-EA0674100D08}" type="presParOf" srcId="{2A09E06A-F213-409E-8D7F-39D48362EA74}" destId="{98597C77-E00F-4D41-80BA-EA570158D1E6}" srcOrd="6" destOrd="0" presId="urn:microsoft.com/office/officeart/2005/8/layout/radial5"/>
    <dgm:cxn modelId="{DC9B4955-481B-434C-AF26-A580A1DB8571}" type="presParOf" srcId="{2A09E06A-F213-409E-8D7F-39D48362EA74}" destId="{5A45FA90-D394-4DBF-9071-573E7E4C11F4}" srcOrd="7" destOrd="0" presId="urn:microsoft.com/office/officeart/2005/8/layout/radial5"/>
    <dgm:cxn modelId="{D2BF4DAD-E5D3-4FD2-8F76-BE681743F29D}" type="presParOf" srcId="{5A45FA90-D394-4DBF-9071-573E7E4C11F4}" destId="{43890A8A-70AB-4047-A16D-1B533730832D}" srcOrd="0" destOrd="0" presId="urn:microsoft.com/office/officeart/2005/8/layout/radial5"/>
    <dgm:cxn modelId="{D88A1645-7579-4A5B-914A-286905F09822}" type="presParOf" srcId="{2A09E06A-F213-409E-8D7F-39D48362EA74}" destId="{CC8CD4C2-A354-4D8C-B007-2AA8C9728EAE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0F4C5A2-2400-4DDA-8799-2C7FA02CF11E}" type="doc">
      <dgm:prSet loTypeId="urn:microsoft.com/office/officeart/2005/8/layout/chevron2" loCatId="list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l-GR"/>
        </a:p>
      </dgm:t>
    </dgm:pt>
    <dgm:pt modelId="{FDF5D80F-AA13-472C-8D2C-1F829CC5E0F6}">
      <dgm:prSet phldrT="[Κείμενο]"/>
      <dgm:spPr/>
      <dgm:t>
        <a:bodyPr/>
        <a:lstStyle/>
        <a:p>
          <a:r>
            <a:rPr lang="el-GR" dirty="0" smtClean="0"/>
            <a:t>Παιδιά</a:t>
          </a:r>
          <a:endParaRPr lang="el-GR" dirty="0"/>
        </a:p>
      </dgm:t>
    </dgm:pt>
    <dgm:pt modelId="{B9C851D9-A739-4C2A-A014-62C2824AC5AC}" type="parTrans" cxnId="{51C2785A-9188-41CD-93B1-C28991896C63}">
      <dgm:prSet/>
      <dgm:spPr/>
      <dgm:t>
        <a:bodyPr/>
        <a:lstStyle/>
        <a:p>
          <a:endParaRPr lang="el-GR"/>
        </a:p>
      </dgm:t>
    </dgm:pt>
    <dgm:pt modelId="{03B6AE0B-AAC2-4F11-9398-6D61AC400A99}" type="sibTrans" cxnId="{51C2785A-9188-41CD-93B1-C28991896C63}">
      <dgm:prSet/>
      <dgm:spPr/>
      <dgm:t>
        <a:bodyPr/>
        <a:lstStyle/>
        <a:p>
          <a:endParaRPr lang="el-GR"/>
        </a:p>
      </dgm:t>
    </dgm:pt>
    <dgm:pt modelId="{A14C6E95-926A-4E48-97F7-06713327C584}">
      <dgm:prSet phldrT="[Κείμενο]"/>
      <dgm:spPr/>
      <dgm:t>
        <a:bodyPr/>
        <a:lstStyle/>
        <a:p>
          <a:r>
            <a:rPr lang="el-GR" dirty="0" smtClean="0"/>
            <a:t>Ενθουσιασμός</a:t>
          </a:r>
          <a:endParaRPr lang="el-GR" dirty="0"/>
        </a:p>
      </dgm:t>
    </dgm:pt>
    <dgm:pt modelId="{2BB4A0AC-62A2-4DBB-B271-2BD898AE8228}" type="parTrans" cxnId="{27AF5119-A97C-4245-A197-164808125383}">
      <dgm:prSet/>
      <dgm:spPr/>
      <dgm:t>
        <a:bodyPr/>
        <a:lstStyle/>
        <a:p>
          <a:endParaRPr lang="el-GR"/>
        </a:p>
      </dgm:t>
    </dgm:pt>
    <dgm:pt modelId="{369F3B24-724B-4B83-9A1C-B434520D0733}" type="sibTrans" cxnId="{27AF5119-A97C-4245-A197-164808125383}">
      <dgm:prSet/>
      <dgm:spPr/>
      <dgm:t>
        <a:bodyPr/>
        <a:lstStyle/>
        <a:p>
          <a:endParaRPr lang="el-GR"/>
        </a:p>
      </dgm:t>
    </dgm:pt>
    <dgm:pt modelId="{9AB7101D-4D81-45DB-9C82-0884FF89DEA7}">
      <dgm:prSet phldrT="[Κείμενο]"/>
      <dgm:spPr/>
      <dgm:t>
        <a:bodyPr/>
        <a:lstStyle/>
        <a:p>
          <a:r>
            <a:rPr lang="el-GR" dirty="0" err="1" smtClean="0"/>
            <a:t>Υπέρχρηση</a:t>
          </a:r>
          <a:endParaRPr lang="el-GR" dirty="0"/>
        </a:p>
      </dgm:t>
    </dgm:pt>
    <dgm:pt modelId="{F135D14B-7D4A-4618-BFA9-A1D6A6BDAD6A}" type="parTrans" cxnId="{06268BB0-8394-4886-A41F-FBDE6EE358FA}">
      <dgm:prSet/>
      <dgm:spPr/>
      <dgm:t>
        <a:bodyPr/>
        <a:lstStyle/>
        <a:p>
          <a:endParaRPr lang="el-GR"/>
        </a:p>
      </dgm:t>
    </dgm:pt>
    <dgm:pt modelId="{CF11FCF4-129D-47CE-A548-C518294DC0C2}" type="sibTrans" cxnId="{06268BB0-8394-4886-A41F-FBDE6EE358FA}">
      <dgm:prSet/>
      <dgm:spPr/>
      <dgm:t>
        <a:bodyPr/>
        <a:lstStyle/>
        <a:p>
          <a:endParaRPr lang="el-GR"/>
        </a:p>
      </dgm:t>
    </dgm:pt>
    <dgm:pt modelId="{6DBA6FE9-9A06-4EB2-9ABF-F174494F8246}">
      <dgm:prSet phldrT="[Κείμενο]"/>
      <dgm:spPr/>
      <dgm:t>
        <a:bodyPr/>
        <a:lstStyle/>
        <a:p>
          <a:r>
            <a:rPr lang="el-GR" dirty="0" smtClean="0"/>
            <a:t>12-15 ετών</a:t>
          </a:r>
          <a:endParaRPr lang="el-GR" dirty="0"/>
        </a:p>
      </dgm:t>
    </dgm:pt>
    <dgm:pt modelId="{2FB7DB00-CC6D-4BDD-8946-681AB3EF314D}" type="parTrans" cxnId="{F5E762CE-4664-4F41-ACD1-B5EDDC9BD87D}">
      <dgm:prSet/>
      <dgm:spPr/>
      <dgm:t>
        <a:bodyPr/>
        <a:lstStyle/>
        <a:p>
          <a:endParaRPr lang="el-GR"/>
        </a:p>
      </dgm:t>
    </dgm:pt>
    <dgm:pt modelId="{D6AA7FF4-A45C-4DED-ACBD-0DE6107F249A}" type="sibTrans" cxnId="{F5E762CE-4664-4F41-ACD1-B5EDDC9BD87D}">
      <dgm:prSet/>
      <dgm:spPr/>
      <dgm:t>
        <a:bodyPr/>
        <a:lstStyle/>
        <a:p>
          <a:endParaRPr lang="el-GR"/>
        </a:p>
      </dgm:t>
    </dgm:pt>
    <dgm:pt modelId="{B03103C1-2A2D-4B1B-B31B-E0386C811AD4}">
      <dgm:prSet phldrT="[Κείμενο]"/>
      <dgm:spPr/>
      <dgm:t>
        <a:bodyPr/>
        <a:lstStyle/>
        <a:p>
          <a:r>
            <a:rPr lang="el-GR" dirty="0" smtClean="0"/>
            <a:t>Αλλαγές στα φυσιολογικά χαρακτηριστικά</a:t>
          </a:r>
          <a:endParaRPr lang="el-GR" dirty="0"/>
        </a:p>
      </dgm:t>
    </dgm:pt>
    <dgm:pt modelId="{0208B7F0-CA48-4C6B-BC17-0EDCE3DE23B2}" type="parTrans" cxnId="{CC82D354-0967-46C2-A13F-7B6AB0C68DE8}">
      <dgm:prSet/>
      <dgm:spPr/>
      <dgm:t>
        <a:bodyPr/>
        <a:lstStyle/>
        <a:p>
          <a:endParaRPr lang="el-GR"/>
        </a:p>
      </dgm:t>
    </dgm:pt>
    <dgm:pt modelId="{04713948-22CF-4386-9064-6B1D7F183E28}" type="sibTrans" cxnId="{CC82D354-0967-46C2-A13F-7B6AB0C68DE8}">
      <dgm:prSet/>
      <dgm:spPr/>
      <dgm:t>
        <a:bodyPr/>
        <a:lstStyle/>
        <a:p>
          <a:endParaRPr lang="el-GR"/>
        </a:p>
      </dgm:t>
    </dgm:pt>
    <dgm:pt modelId="{ECFEE049-F25B-4BD6-A112-A94E5499AFBD}">
      <dgm:prSet phldrT="[Κείμενο]"/>
      <dgm:spPr/>
      <dgm:t>
        <a:bodyPr/>
        <a:lstStyle/>
        <a:p>
          <a:r>
            <a:rPr lang="el-GR" dirty="0" smtClean="0"/>
            <a:t>Κυρίως στα άνω άκρα</a:t>
          </a:r>
          <a:endParaRPr lang="el-GR" dirty="0"/>
        </a:p>
      </dgm:t>
    </dgm:pt>
    <dgm:pt modelId="{F3AF2D52-1D34-4D03-8F68-9785E84B0FB8}" type="parTrans" cxnId="{F9D9C6EF-7427-4431-8E05-9E55D449A05B}">
      <dgm:prSet/>
      <dgm:spPr/>
      <dgm:t>
        <a:bodyPr/>
        <a:lstStyle/>
        <a:p>
          <a:endParaRPr lang="el-GR"/>
        </a:p>
      </dgm:t>
    </dgm:pt>
    <dgm:pt modelId="{6F372B7A-E9FE-4EEB-85B8-B8A7A503F2A4}" type="sibTrans" cxnId="{F9D9C6EF-7427-4431-8E05-9E55D449A05B}">
      <dgm:prSet/>
      <dgm:spPr/>
      <dgm:t>
        <a:bodyPr/>
        <a:lstStyle/>
        <a:p>
          <a:endParaRPr lang="el-GR"/>
        </a:p>
      </dgm:t>
    </dgm:pt>
    <dgm:pt modelId="{36A7C434-F226-4D5E-85BC-80918722ACAA}">
      <dgm:prSet phldrT="[Κείμενο]"/>
      <dgm:spPr/>
      <dgm:t>
        <a:bodyPr/>
        <a:lstStyle/>
        <a:p>
          <a:r>
            <a:rPr lang="el-GR" dirty="0" smtClean="0"/>
            <a:t>Ενήλικες</a:t>
          </a:r>
          <a:endParaRPr lang="el-GR" dirty="0"/>
        </a:p>
      </dgm:t>
    </dgm:pt>
    <dgm:pt modelId="{46413033-FDDA-41A4-8572-F9678BB1FD93}" type="parTrans" cxnId="{06DA0551-407F-4E92-8922-37B8C7C7A317}">
      <dgm:prSet/>
      <dgm:spPr/>
      <dgm:t>
        <a:bodyPr/>
        <a:lstStyle/>
        <a:p>
          <a:endParaRPr lang="el-GR"/>
        </a:p>
      </dgm:t>
    </dgm:pt>
    <dgm:pt modelId="{1FCBACC6-7C54-442E-972D-EED6179C736B}" type="sibTrans" cxnId="{06DA0551-407F-4E92-8922-37B8C7C7A317}">
      <dgm:prSet/>
      <dgm:spPr/>
      <dgm:t>
        <a:bodyPr/>
        <a:lstStyle/>
        <a:p>
          <a:endParaRPr lang="el-GR"/>
        </a:p>
      </dgm:t>
    </dgm:pt>
    <dgm:pt modelId="{1EC9B218-B7BC-4572-A694-1DD58F7EA1E3}">
      <dgm:prSet phldrT="[Κείμενο]"/>
      <dgm:spPr/>
      <dgm:t>
        <a:bodyPr/>
        <a:lstStyle/>
        <a:p>
          <a:r>
            <a:rPr lang="el-GR" dirty="0" smtClean="0"/>
            <a:t>Οστεοαρθρίτιδα</a:t>
          </a:r>
          <a:endParaRPr lang="el-GR" dirty="0"/>
        </a:p>
      </dgm:t>
    </dgm:pt>
    <dgm:pt modelId="{E59D6211-40BE-45D9-BFF8-A738FBCEF7B1}" type="parTrans" cxnId="{62DBD0DF-2521-4F4F-B86D-B580718A4577}">
      <dgm:prSet/>
      <dgm:spPr/>
      <dgm:t>
        <a:bodyPr/>
        <a:lstStyle/>
        <a:p>
          <a:endParaRPr lang="el-GR"/>
        </a:p>
      </dgm:t>
    </dgm:pt>
    <dgm:pt modelId="{FC5BA4BF-EB5C-496B-8EB1-E93B76BD124A}" type="sibTrans" cxnId="{62DBD0DF-2521-4F4F-B86D-B580718A4577}">
      <dgm:prSet/>
      <dgm:spPr/>
      <dgm:t>
        <a:bodyPr/>
        <a:lstStyle/>
        <a:p>
          <a:endParaRPr lang="el-GR"/>
        </a:p>
      </dgm:t>
    </dgm:pt>
    <dgm:pt modelId="{145F4B4D-578A-40CA-A761-0537485C5219}">
      <dgm:prSet phldrT="[Κείμενο]"/>
      <dgm:spPr/>
      <dgm:t>
        <a:bodyPr/>
        <a:lstStyle/>
        <a:p>
          <a:r>
            <a:rPr lang="el-GR" dirty="0" smtClean="0"/>
            <a:t>Κυρίως κάτω άκρα</a:t>
          </a:r>
          <a:endParaRPr lang="el-GR" dirty="0"/>
        </a:p>
      </dgm:t>
    </dgm:pt>
    <dgm:pt modelId="{B67200C1-18E4-496A-81E8-0F6C6522199C}" type="parTrans" cxnId="{81E985A8-4093-480A-85F3-DB6F8C499E9F}">
      <dgm:prSet/>
      <dgm:spPr/>
      <dgm:t>
        <a:bodyPr/>
        <a:lstStyle/>
        <a:p>
          <a:endParaRPr lang="el-GR"/>
        </a:p>
      </dgm:t>
    </dgm:pt>
    <dgm:pt modelId="{67608018-67B7-4278-BD40-98E8FB1983B0}" type="sibTrans" cxnId="{81E985A8-4093-480A-85F3-DB6F8C499E9F}">
      <dgm:prSet/>
      <dgm:spPr/>
      <dgm:t>
        <a:bodyPr/>
        <a:lstStyle/>
        <a:p>
          <a:endParaRPr lang="el-GR"/>
        </a:p>
      </dgm:t>
    </dgm:pt>
    <dgm:pt modelId="{1B6B55B6-8DEB-4155-9794-FC9CBA6F6DE2}">
      <dgm:prSet phldrT="[Κείμενο]"/>
      <dgm:spPr/>
      <dgm:t>
        <a:bodyPr/>
        <a:lstStyle/>
        <a:p>
          <a:r>
            <a:rPr lang="el-GR" dirty="0" smtClean="0"/>
            <a:t>Άνω των 60 ετών</a:t>
          </a:r>
          <a:endParaRPr lang="el-GR" dirty="0"/>
        </a:p>
      </dgm:t>
    </dgm:pt>
    <dgm:pt modelId="{142687EC-FD5F-43BE-B34A-2F687AAE6530}" type="parTrans" cxnId="{2B236A6E-8B14-47D1-834A-EAEAA61BEFA9}">
      <dgm:prSet/>
      <dgm:spPr/>
      <dgm:t>
        <a:bodyPr/>
        <a:lstStyle/>
        <a:p>
          <a:endParaRPr lang="el-GR"/>
        </a:p>
      </dgm:t>
    </dgm:pt>
    <dgm:pt modelId="{812FDE97-F2F3-4ED6-82DF-D590069F2907}" type="sibTrans" cxnId="{2B236A6E-8B14-47D1-834A-EAEAA61BEFA9}">
      <dgm:prSet/>
      <dgm:spPr/>
      <dgm:t>
        <a:bodyPr/>
        <a:lstStyle/>
        <a:p>
          <a:endParaRPr lang="el-GR"/>
        </a:p>
      </dgm:t>
    </dgm:pt>
    <dgm:pt modelId="{E9EA23BB-BCD4-40EA-9833-F6F65A50666F}">
      <dgm:prSet/>
      <dgm:spPr/>
      <dgm:t>
        <a:bodyPr/>
        <a:lstStyle/>
        <a:p>
          <a:r>
            <a:rPr lang="el-GR" dirty="0" smtClean="0"/>
            <a:t>Ευάλωτοι σε τραυματισμούς</a:t>
          </a:r>
          <a:endParaRPr lang="el-GR" dirty="0"/>
        </a:p>
      </dgm:t>
    </dgm:pt>
    <dgm:pt modelId="{2940B78D-C20C-44A1-B5EF-FE26600A165E}" type="parTrans" cxnId="{79322DC5-9A0E-4C31-9650-53A07C2EE2B6}">
      <dgm:prSet/>
      <dgm:spPr/>
      <dgm:t>
        <a:bodyPr/>
        <a:lstStyle/>
        <a:p>
          <a:endParaRPr lang="el-GR"/>
        </a:p>
      </dgm:t>
    </dgm:pt>
    <dgm:pt modelId="{9D28154A-66C2-4C8A-8D1B-9CFCBA1182C5}" type="sibTrans" cxnId="{79322DC5-9A0E-4C31-9650-53A07C2EE2B6}">
      <dgm:prSet/>
      <dgm:spPr/>
      <dgm:t>
        <a:bodyPr/>
        <a:lstStyle/>
        <a:p>
          <a:endParaRPr lang="el-GR"/>
        </a:p>
      </dgm:t>
    </dgm:pt>
    <dgm:pt modelId="{61FCEC6E-D2C0-459D-B006-BA73514F043A}">
      <dgm:prSet phldrT="[Κείμενο]"/>
      <dgm:spPr/>
      <dgm:t>
        <a:bodyPr/>
        <a:lstStyle/>
        <a:p>
          <a:r>
            <a:rPr lang="el-GR" dirty="0" smtClean="0"/>
            <a:t>Υπερφόρτωση</a:t>
          </a:r>
          <a:endParaRPr lang="el-GR" dirty="0"/>
        </a:p>
      </dgm:t>
    </dgm:pt>
    <dgm:pt modelId="{13FDDAA0-C3F3-4DAE-9877-1CB38207A9E7}" type="parTrans" cxnId="{95597AA2-46E5-403E-880A-68B2A560BF24}">
      <dgm:prSet/>
      <dgm:spPr/>
      <dgm:t>
        <a:bodyPr/>
        <a:lstStyle/>
        <a:p>
          <a:endParaRPr lang="el-GR"/>
        </a:p>
      </dgm:t>
    </dgm:pt>
    <dgm:pt modelId="{A0AE1CA6-52D8-4A49-9F1A-A6F409904FFD}" type="sibTrans" cxnId="{95597AA2-46E5-403E-880A-68B2A560BF24}">
      <dgm:prSet/>
      <dgm:spPr/>
      <dgm:t>
        <a:bodyPr/>
        <a:lstStyle/>
        <a:p>
          <a:endParaRPr lang="el-GR"/>
        </a:p>
      </dgm:t>
    </dgm:pt>
    <dgm:pt modelId="{BB142427-D209-4EF1-A437-B14AA02A03E1}">
      <dgm:prSet/>
      <dgm:spPr/>
      <dgm:t>
        <a:bodyPr/>
        <a:lstStyle/>
        <a:p>
          <a:r>
            <a:rPr lang="el-GR" dirty="0" smtClean="0"/>
            <a:t> Κυρίως άνω άκρα</a:t>
          </a:r>
          <a:endParaRPr lang="el-GR" dirty="0"/>
        </a:p>
      </dgm:t>
    </dgm:pt>
    <dgm:pt modelId="{A82F36CD-D55F-4C37-AC95-E746A828E337}" type="parTrans" cxnId="{287A1E9F-72A7-4264-9229-681CF889F490}">
      <dgm:prSet/>
      <dgm:spPr/>
      <dgm:t>
        <a:bodyPr/>
        <a:lstStyle/>
        <a:p>
          <a:endParaRPr lang="el-GR"/>
        </a:p>
      </dgm:t>
    </dgm:pt>
    <dgm:pt modelId="{4BC75C38-1AE8-4E1E-854C-FA57FB2C83E9}" type="sibTrans" cxnId="{287A1E9F-72A7-4264-9229-681CF889F490}">
      <dgm:prSet/>
      <dgm:spPr/>
      <dgm:t>
        <a:bodyPr/>
        <a:lstStyle/>
        <a:p>
          <a:endParaRPr lang="el-GR"/>
        </a:p>
      </dgm:t>
    </dgm:pt>
    <dgm:pt modelId="{B4CD1ADD-5CE4-4065-BB54-D69600E1E736}" type="pres">
      <dgm:prSet presAssocID="{D0F4C5A2-2400-4DDA-8799-2C7FA02CF11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9490D4FD-89D7-4AC8-8B7B-AF73176C13C2}" type="pres">
      <dgm:prSet presAssocID="{FDF5D80F-AA13-472C-8D2C-1F829CC5E0F6}" presName="composite" presStyleCnt="0"/>
      <dgm:spPr/>
    </dgm:pt>
    <dgm:pt modelId="{C164B588-CF10-433F-96FD-B0C63167CC09}" type="pres">
      <dgm:prSet presAssocID="{FDF5D80F-AA13-472C-8D2C-1F829CC5E0F6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6D998097-C9D7-4410-AF93-BD5C2125D929}" type="pres">
      <dgm:prSet presAssocID="{FDF5D80F-AA13-472C-8D2C-1F829CC5E0F6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6954FE54-FF3A-44ED-A131-F0F548654B12}" type="pres">
      <dgm:prSet presAssocID="{03B6AE0B-AAC2-4F11-9398-6D61AC400A99}" presName="sp" presStyleCnt="0"/>
      <dgm:spPr/>
    </dgm:pt>
    <dgm:pt modelId="{0493B915-FD99-470C-A880-50B96056D506}" type="pres">
      <dgm:prSet presAssocID="{6DBA6FE9-9A06-4EB2-9ABF-F174494F8246}" presName="composite" presStyleCnt="0"/>
      <dgm:spPr/>
    </dgm:pt>
    <dgm:pt modelId="{C431FF2E-6546-4647-8840-061DC955FFA9}" type="pres">
      <dgm:prSet presAssocID="{6DBA6FE9-9A06-4EB2-9ABF-F174494F8246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9EE7FE01-28D3-4D78-8F77-BB33E32684AB}" type="pres">
      <dgm:prSet presAssocID="{6DBA6FE9-9A06-4EB2-9ABF-F174494F8246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3C08BD09-1FA6-4637-B3E8-8D08E7D8DD0C}" type="pres">
      <dgm:prSet presAssocID="{D6AA7FF4-A45C-4DED-ACBD-0DE6107F249A}" presName="sp" presStyleCnt="0"/>
      <dgm:spPr/>
    </dgm:pt>
    <dgm:pt modelId="{27E7F098-A17B-4377-9F03-28F42A9D3316}" type="pres">
      <dgm:prSet presAssocID="{36A7C434-F226-4D5E-85BC-80918722ACAA}" presName="composite" presStyleCnt="0"/>
      <dgm:spPr/>
    </dgm:pt>
    <dgm:pt modelId="{8631E50B-DA73-49F3-81D7-011E29D42FC8}" type="pres">
      <dgm:prSet presAssocID="{36A7C434-F226-4D5E-85BC-80918722ACAA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8EE40E5E-5D9F-4647-9002-6CFBCD61E3C9}" type="pres">
      <dgm:prSet presAssocID="{36A7C434-F226-4D5E-85BC-80918722ACAA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314EC53-0D72-4B5B-83D8-D1904E4B7EF7}" type="pres">
      <dgm:prSet presAssocID="{1FCBACC6-7C54-442E-972D-EED6179C736B}" presName="sp" presStyleCnt="0"/>
      <dgm:spPr/>
    </dgm:pt>
    <dgm:pt modelId="{1A126D44-C36B-41CC-9843-7972B98E99FC}" type="pres">
      <dgm:prSet presAssocID="{1B6B55B6-8DEB-4155-9794-FC9CBA6F6DE2}" presName="composite" presStyleCnt="0"/>
      <dgm:spPr/>
    </dgm:pt>
    <dgm:pt modelId="{C8EC9309-F518-4267-BAFA-6FEA6782CEBC}" type="pres">
      <dgm:prSet presAssocID="{1B6B55B6-8DEB-4155-9794-FC9CBA6F6DE2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9F120D0-B59D-4B56-B428-1172F4AFF6F0}" type="pres">
      <dgm:prSet presAssocID="{1B6B55B6-8DEB-4155-9794-FC9CBA6F6DE2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79100115-C47E-4849-8EEC-9A5AA1738868}" type="presOf" srcId="{A14C6E95-926A-4E48-97F7-06713327C584}" destId="{6D998097-C9D7-4410-AF93-BD5C2125D929}" srcOrd="0" destOrd="0" presId="urn:microsoft.com/office/officeart/2005/8/layout/chevron2"/>
    <dgm:cxn modelId="{D854DA97-A100-45E0-9220-D428F984B75E}" type="presOf" srcId="{FDF5D80F-AA13-472C-8D2C-1F829CC5E0F6}" destId="{C164B588-CF10-433F-96FD-B0C63167CC09}" srcOrd="0" destOrd="0" presId="urn:microsoft.com/office/officeart/2005/8/layout/chevron2"/>
    <dgm:cxn modelId="{DCBEA169-A5A2-44A3-B423-C0C0AC5D4890}" type="presOf" srcId="{BB142427-D209-4EF1-A437-B14AA02A03E1}" destId="{8EE40E5E-5D9F-4647-9002-6CFBCD61E3C9}" srcOrd="0" destOrd="1" presId="urn:microsoft.com/office/officeart/2005/8/layout/chevron2"/>
    <dgm:cxn modelId="{D2B9CB8C-B333-4B07-B78D-5135621D5B9E}" type="presOf" srcId="{145F4B4D-578A-40CA-A761-0537485C5219}" destId="{79F120D0-B59D-4B56-B428-1172F4AFF6F0}" srcOrd="0" destOrd="1" presId="urn:microsoft.com/office/officeart/2005/8/layout/chevron2"/>
    <dgm:cxn modelId="{21184ABF-57D9-4B1D-AD6C-B77A35727ECC}" type="presOf" srcId="{1EC9B218-B7BC-4572-A694-1DD58F7EA1E3}" destId="{79F120D0-B59D-4B56-B428-1172F4AFF6F0}" srcOrd="0" destOrd="0" presId="urn:microsoft.com/office/officeart/2005/8/layout/chevron2"/>
    <dgm:cxn modelId="{81E985A8-4093-480A-85F3-DB6F8C499E9F}" srcId="{1B6B55B6-8DEB-4155-9794-FC9CBA6F6DE2}" destId="{145F4B4D-578A-40CA-A761-0537485C5219}" srcOrd="1" destOrd="0" parTransId="{B67200C1-18E4-496A-81E8-0F6C6522199C}" sibTransId="{67608018-67B7-4278-BD40-98E8FB1983B0}"/>
    <dgm:cxn modelId="{CC82D354-0967-46C2-A13F-7B6AB0C68DE8}" srcId="{6DBA6FE9-9A06-4EB2-9ABF-F174494F8246}" destId="{B03103C1-2A2D-4B1B-B31B-E0386C811AD4}" srcOrd="0" destOrd="0" parTransId="{0208B7F0-CA48-4C6B-BC17-0EDCE3DE23B2}" sibTransId="{04713948-22CF-4386-9064-6B1D7F183E28}"/>
    <dgm:cxn modelId="{06268BB0-8394-4886-A41F-FBDE6EE358FA}" srcId="{FDF5D80F-AA13-472C-8D2C-1F829CC5E0F6}" destId="{9AB7101D-4D81-45DB-9C82-0884FF89DEA7}" srcOrd="1" destOrd="0" parTransId="{F135D14B-7D4A-4618-BFA9-A1D6A6BDAD6A}" sibTransId="{CF11FCF4-129D-47CE-A548-C518294DC0C2}"/>
    <dgm:cxn modelId="{06DA0551-407F-4E92-8922-37B8C7C7A317}" srcId="{D0F4C5A2-2400-4DDA-8799-2C7FA02CF11E}" destId="{36A7C434-F226-4D5E-85BC-80918722ACAA}" srcOrd="2" destOrd="0" parTransId="{46413033-FDDA-41A4-8572-F9678BB1FD93}" sibTransId="{1FCBACC6-7C54-442E-972D-EED6179C736B}"/>
    <dgm:cxn modelId="{51C2785A-9188-41CD-93B1-C28991896C63}" srcId="{D0F4C5A2-2400-4DDA-8799-2C7FA02CF11E}" destId="{FDF5D80F-AA13-472C-8D2C-1F829CC5E0F6}" srcOrd="0" destOrd="0" parTransId="{B9C851D9-A739-4C2A-A014-62C2824AC5AC}" sibTransId="{03B6AE0B-AAC2-4F11-9398-6D61AC400A99}"/>
    <dgm:cxn modelId="{A94DF786-D3DA-40CC-8ACA-319DAEA35947}" type="presOf" srcId="{E9EA23BB-BCD4-40EA-9833-F6F65A50666F}" destId="{8EE40E5E-5D9F-4647-9002-6CFBCD61E3C9}" srcOrd="0" destOrd="0" presId="urn:microsoft.com/office/officeart/2005/8/layout/chevron2"/>
    <dgm:cxn modelId="{7F7938F6-B516-4189-9A7B-ACA37852234C}" type="presOf" srcId="{9AB7101D-4D81-45DB-9C82-0884FF89DEA7}" destId="{6D998097-C9D7-4410-AF93-BD5C2125D929}" srcOrd="0" destOrd="1" presId="urn:microsoft.com/office/officeart/2005/8/layout/chevron2"/>
    <dgm:cxn modelId="{287A1E9F-72A7-4264-9229-681CF889F490}" srcId="{36A7C434-F226-4D5E-85BC-80918722ACAA}" destId="{BB142427-D209-4EF1-A437-B14AA02A03E1}" srcOrd="1" destOrd="0" parTransId="{A82F36CD-D55F-4C37-AC95-E746A828E337}" sibTransId="{4BC75C38-1AE8-4E1E-854C-FA57FB2C83E9}"/>
    <dgm:cxn modelId="{A12968D5-B942-4892-93CE-1E74ECE795CD}" type="presOf" srcId="{61FCEC6E-D2C0-459D-B006-BA73514F043A}" destId="{6D998097-C9D7-4410-AF93-BD5C2125D929}" srcOrd="0" destOrd="2" presId="urn:microsoft.com/office/officeart/2005/8/layout/chevron2"/>
    <dgm:cxn modelId="{03A69553-1BB6-43A8-820E-D4A14B5E3737}" type="presOf" srcId="{6DBA6FE9-9A06-4EB2-9ABF-F174494F8246}" destId="{C431FF2E-6546-4647-8840-061DC955FFA9}" srcOrd="0" destOrd="0" presId="urn:microsoft.com/office/officeart/2005/8/layout/chevron2"/>
    <dgm:cxn modelId="{27AF5119-A97C-4245-A197-164808125383}" srcId="{FDF5D80F-AA13-472C-8D2C-1F829CC5E0F6}" destId="{A14C6E95-926A-4E48-97F7-06713327C584}" srcOrd="0" destOrd="0" parTransId="{2BB4A0AC-62A2-4DBB-B271-2BD898AE8228}" sibTransId="{369F3B24-724B-4B83-9A1C-B434520D0733}"/>
    <dgm:cxn modelId="{E2EC9017-B492-4583-9F9E-2F9FA1A875F0}" type="presOf" srcId="{D0F4C5A2-2400-4DDA-8799-2C7FA02CF11E}" destId="{B4CD1ADD-5CE4-4065-BB54-D69600E1E736}" srcOrd="0" destOrd="0" presId="urn:microsoft.com/office/officeart/2005/8/layout/chevron2"/>
    <dgm:cxn modelId="{EBD37877-0359-4213-B7C4-4B4AF2586067}" type="presOf" srcId="{ECFEE049-F25B-4BD6-A112-A94E5499AFBD}" destId="{9EE7FE01-28D3-4D78-8F77-BB33E32684AB}" srcOrd="0" destOrd="1" presId="urn:microsoft.com/office/officeart/2005/8/layout/chevron2"/>
    <dgm:cxn modelId="{F9D9C6EF-7427-4431-8E05-9E55D449A05B}" srcId="{6DBA6FE9-9A06-4EB2-9ABF-F174494F8246}" destId="{ECFEE049-F25B-4BD6-A112-A94E5499AFBD}" srcOrd="1" destOrd="0" parTransId="{F3AF2D52-1D34-4D03-8F68-9785E84B0FB8}" sibTransId="{6F372B7A-E9FE-4EEB-85B8-B8A7A503F2A4}"/>
    <dgm:cxn modelId="{62DBD0DF-2521-4F4F-B86D-B580718A4577}" srcId="{1B6B55B6-8DEB-4155-9794-FC9CBA6F6DE2}" destId="{1EC9B218-B7BC-4572-A694-1DD58F7EA1E3}" srcOrd="0" destOrd="0" parTransId="{E59D6211-40BE-45D9-BFF8-A738FBCEF7B1}" sibTransId="{FC5BA4BF-EB5C-496B-8EB1-E93B76BD124A}"/>
    <dgm:cxn modelId="{EE217614-E812-483C-82D1-D8A854F8D713}" type="presOf" srcId="{B03103C1-2A2D-4B1B-B31B-E0386C811AD4}" destId="{9EE7FE01-28D3-4D78-8F77-BB33E32684AB}" srcOrd="0" destOrd="0" presId="urn:microsoft.com/office/officeart/2005/8/layout/chevron2"/>
    <dgm:cxn modelId="{2B236A6E-8B14-47D1-834A-EAEAA61BEFA9}" srcId="{D0F4C5A2-2400-4DDA-8799-2C7FA02CF11E}" destId="{1B6B55B6-8DEB-4155-9794-FC9CBA6F6DE2}" srcOrd="3" destOrd="0" parTransId="{142687EC-FD5F-43BE-B34A-2F687AAE6530}" sibTransId="{812FDE97-F2F3-4ED6-82DF-D590069F2907}"/>
    <dgm:cxn modelId="{8BC849F3-F680-4391-8728-FF190DE692FA}" type="presOf" srcId="{36A7C434-F226-4D5E-85BC-80918722ACAA}" destId="{8631E50B-DA73-49F3-81D7-011E29D42FC8}" srcOrd="0" destOrd="0" presId="urn:microsoft.com/office/officeart/2005/8/layout/chevron2"/>
    <dgm:cxn modelId="{97BC3DBA-2009-49DF-99E8-1E791015A66C}" type="presOf" srcId="{1B6B55B6-8DEB-4155-9794-FC9CBA6F6DE2}" destId="{C8EC9309-F518-4267-BAFA-6FEA6782CEBC}" srcOrd="0" destOrd="0" presId="urn:microsoft.com/office/officeart/2005/8/layout/chevron2"/>
    <dgm:cxn modelId="{95597AA2-46E5-403E-880A-68B2A560BF24}" srcId="{FDF5D80F-AA13-472C-8D2C-1F829CC5E0F6}" destId="{61FCEC6E-D2C0-459D-B006-BA73514F043A}" srcOrd="2" destOrd="0" parTransId="{13FDDAA0-C3F3-4DAE-9877-1CB38207A9E7}" sibTransId="{A0AE1CA6-52D8-4A49-9F1A-A6F409904FFD}"/>
    <dgm:cxn modelId="{79322DC5-9A0E-4C31-9650-53A07C2EE2B6}" srcId="{36A7C434-F226-4D5E-85BC-80918722ACAA}" destId="{E9EA23BB-BCD4-40EA-9833-F6F65A50666F}" srcOrd="0" destOrd="0" parTransId="{2940B78D-C20C-44A1-B5EF-FE26600A165E}" sibTransId="{9D28154A-66C2-4C8A-8D1B-9CFCBA1182C5}"/>
    <dgm:cxn modelId="{F5E762CE-4664-4F41-ACD1-B5EDDC9BD87D}" srcId="{D0F4C5A2-2400-4DDA-8799-2C7FA02CF11E}" destId="{6DBA6FE9-9A06-4EB2-9ABF-F174494F8246}" srcOrd="1" destOrd="0" parTransId="{2FB7DB00-CC6D-4BDD-8946-681AB3EF314D}" sibTransId="{D6AA7FF4-A45C-4DED-ACBD-0DE6107F249A}"/>
    <dgm:cxn modelId="{454B58BB-08D9-4092-B1A6-E6AAFB95FE72}" type="presParOf" srcId="{B4CD1ADD-5CE4-4065-BB54-D69600E1E736}" destId="{9490D4FD-89D7-4AC8-8B7B-AF73176C13C2}" srcOrd="0" destOrd="0" presId="urn:microsoft.com/office/officeart/2005/8/layout/chevron2"/>
    <dgm:cxn modelId="{532210C5-B898-4F93-94B2-1522B2CB42AF}" type="presParOf" srcId="{9490D4FD-89D7-4AC8-8B7B-AF73176C13C2}" destId="{C164B588-CF10-433F-96FD-B0C63167CC09}" srcOrd="0" destOrd="0" presId="urn:microsoft.com/office/officeart/2005/8/layout/chevron2"/>
    <dgm:cxn modelId="{0C0AEAF0-0709-4936-8306-0B49894218B2}" type="presParOf" srcId="{9490D4FD-89D7-4AC8-8B7B-AF73176C13C2}" destId="{6D998097-C9D7-4410-AF93-BD5C2125D929}" srcOrd="1" destOrd="0" presId="urn:microsoft.com/office/officeart/2005/8/layout/chevron2"/>
    <dgm:cxn modelId="{4AA34424-AC79-42A7-B785-36D4D4AADE14}" type="presParOf" srcId="{B4CD1ADD-5CE4-4065-BB54-D69600E1E736}" destId="{6954FE54-FF3A-44ED-A131-F0F548654B12}" srcOrd="1" destOrd="0" presId="urn:microsoft.com/office/officeart/2005/8/layout/chevron2"/>
    <dgm:cxn modelId="{8773961B-B3B6-4BBB-AB3E-B852F2062848}" type="presParOf" srcId="{B4CD1ADD-5CE4-4065-BB54-D69600E1E736}" destId="{0493B915-FD99-470C-A880-50B96056D506}" srcOrd="2" destOrd="0" presId="urn:microsoft.com/office/officeart/2005/8/layout/chevron2"/>
    <dgm:cxn modelId="{4B219A3A-D604-423E-B00B-07533E3B1DFA}" type="presParOf" srcId="{0493B915-FD99-470C-A880-50B96056D506}" destId="{C431FF2E-6546-4647-8840-061DC955FFA9}" srcOrd="0" destOrd="0" presId="urn:microsoft.com/office/officeart/2005/8/layout/chevron2"/>
    <dgm:cxn modelId="{E2F1A9B9-C4C9-4230-980E-5518BA877312}" type="presParOf" srcId="{0493B915-FD99-470C-A880-50B96056D506}" destId="{9EE7FE01-28D3-4D78-8F77-BB33E32684AB}" srcOrd="1" destOrd="0" presId="urn:microsoft.com/office/officeart/2005/8/layout/chevron2"/>
    <dgm:cxn modelId="{29929A36-2F53-421F-AC0E-9B3978C5FFA5}" type="presParOf" srcId="{B4CD1ADD-5CE4-4065-BB54-D69600E1E736}" destId="{3C08BD09-1FA6-4637-B3E8-8D08E7D8DD0C}" srcOrd="3" destOrd="0" presId="urn:microsoft.com/office/officeart/2005/8/layout/chevron2"/>
    <dgm:cxn modelId="{4817B657-3E09-49F2-AD9C-393F90822140}" type="presParOf" srcId="{B4CD1ADD-5CE4-4065-BB54-D69600E1E736}" destId="{27E7F098-A17B-4377-9F03-28F42A9D3316}" srcOrd="4" destOrd="0" presId="urn:microsoft.com/office/officeart/2005/8/layout/chevron2"/>
    <dgm:cxn modelId="{49DB4CB6-7BA0-4CA7-A061-01EFE5544773}" type="presParOf" srcId="{27E7F098-A17B-4377-9F03-28F42A9D3316}" destId="{8631E50B-DA73-49F3-81D7-011E29D42FC8}" srcOrd="0" destOrd="0" presId="urn:microsoft.com/office/officeart/2005/8/layout/chevron2"/>
    <dgm:cxn modelId="{FF6A4A8D-3663-4EAD-8423-DFC64E8DD1DB}" type="presParOf" srcId="{27E7F098-A17B-4377-9F03-28F42A9D3316}" destId="{8EE40E5E-5D9F-4647-9002-6CFBCD61E3C9}" srcOrd="1" destOrd="0" presId="urn:microsoft.com/office/officeart/2005/8/layout/chevron2"/>
    <dgm:cxn modelId="{998A1A4D-D900-4830-87BF-030C99EA0EA7}" type="presParOf" srcId="{B4CD1ADD-5CE4-4065-BB54-D69600E1E736}" destId="{7314EC53-0D72-4B5B-83D8-D1904E4B7EF7}" srcOrd="5" destOrd="0" presId="urn:microsoft.com/office/officeart/2005/8/layout/chevron2"/>
    <dgm:cxn modelId="{E9A0FC94-1E79-42E4-9659-374FD5F8D28F}" type="presParOf" srcId="{B4CD1ADD-5CE4-4065-BB54-D69600E1E736}" destId="{1A126D44-C36B-41CC-9843-7972B98E99FC}" srcOrd="6" destOrd="0" presId="urn:microsoft.com/office/officeart/2005/8/layout/chevron2"/>
    <dgm:cxn modelId="{C79D391D-5203-4673-8C79-61EFEFFAF892}" type="presParOf" srcId="{1A126D44-C36B-41CC-9843-7972B98E99FC}" destId="{C8EC9309-F518-4267-BAFA-6FEA6782CEBC}" srcOrd="0" destOrd="0" presId="urn:microsoft.com/office/officeart/2005/8/layout/chevron2"/>
    <dgm:cxn modelId="{2A6EEBEA-52A6-4708-A59D-06F826FD312D}" type="presParOf" srcId="{1A126D44-C36B-41CC-9843-7972B98E99FC}" destId="{79F120D0-B59D-4B56-B428-1172F4AFF6F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1C25F6D-474F-47B8-8B9C-CA547A2825D2}" type="doc">
      <dgm:prSet loTypeId="urn:microsoft.com/office/officeart/2005/8/layout/hList1" loCatId="list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el-GR"/>
        </a:p>
      </dgm:t>
    </dgm:pt>
    <dgm:pt modelId="{BF0204D7-98A8-4CCA-9CAB-C9B3C13A3CEA}">
      <dgm:prSet phldrT="[Κείμενο]"/>
      <dgm:spPr/>
      <dgm:t>
        <a:bodyPr/>
        <a:lstStyle/>
        <a:p>
          <a:r>
            <a:rPr lang="el-GR" dirty="0" smtClean="0"/>
            <a:t>Αρχάριο επίπεδο</a:t>
          </a:r>
          <a:endParaRPr lang="el-GR" dirty="0"/>
        </a:p>
      </dgm:t>
    </dgm:pt>
    <dgm:pt modelId="{E7D5ECE1-E993-4E2B-A9E0-F8C520159F09}" type="parTrans" cxnId="{4FFF227F-5143-44D8-9B44-02522CDD2F99}">
      <dgm:prSet/>
      <dgm:spPr/>
      <dgm:t>
        <a:bodyPr/>
        <a:lstStyle/>
        <a:p>
          <a:endParaRPr lang="el-GR"/>
        </a:p>
      </dgm:t>
    </dgm:pt>
    <dgm:pt modelId="{6817027C-A9C7-42AB-BB28-77F741234FD1}" type="sibTrans" cxnId="{4FFF227F-5143-44D8-9B44-02522CDD2F99}">
      <dgm:prSet/>
      <dgm:spPr/>
      <dgm:t>
        <a:bodyPr/>
        <a:lstStyle/>
        <a:p>
          <a:endParaRPr lang="el-GR"/>
        </a:p>
      </dgm:t>
    </dgm:pt>
    <dgm:pt modelId="{689D2EA6-7B4C-4C1F-98F4-99A312F59C35}">
      <dgm:prSet phldrT="[Κείμενο]"/>
      <dgm:spPr/>
      <dgm:t>
        <a:bodyPr/>
        <a:lstStyle/>
        <a:p>
          <a:r>
            <a:rPr lang="el-GR" dirty="0" smtClean="0"/>
            <a:t>Λάθος τεχνική</a:t>
          </a:r>
          <a:endParaRPr lang="el-GR" dirty="0"/>
        </a:p>
      </dgm:t>
    </dgm:pt>
    <dgm:pt modelId="{0F4451CF-73D2-4D03-92C0-833B5039185B}" type="parTrans" cxnId="{AB7777B8-7161-4355-BD7B-F3801A04FA6C}">
      <dgm:prSet/>
      <dgm:spPr/>
      <dgm:t>
        <a:bodyPr/>
        <a:lstStyle/>
        <a:p>
          <a:endParaRPr lang="el-GR"/>
        </a:p>
      </dgm:t>
    </dgm:pt>
    <dgm:pt modelId="{CCDBA632-0A82-4BD0-BCE2-48832673A484}" type="sibTrans" cxnId="{AB7777B8-7161-4355-BD7B-F3801A04FA6C}">
      <dgm:prSet/>
      <dgm:spPr/>
      <dgm:t>
        <a:bodyPr/>
        <a:lstStyle/>
        <a:p>
          <a:endParaRPr lang="el-GR"/>
        </a:p>
      </dgm:t>
    </dgm:pt>
    <dgm:pt modelId="{5C1E6FB5-7730-4B89-9DF4-7D2C5A5F16D0}">
      <dgm:prSet phldrT="[Κείμενο]"/>
      <dgm:spPr/>
      <dgm:t>
        <a:bodyPr/>
        <a:lstStyle/>
        <a:p>
          <a:r>
            <a:rPr lang="el-GR" dirty="0" smtClean="0"/>
            <a:t>Άνω άκρα</a:t>
          </a:r>
          <a:endParaRPr lang="el-GR" dirty="0"/>
        </a:p>
      </dgm:t>
    </dgm:pt>
    <dgm:pt modelId="{08DE9CB9-B4D8-47BD-A598-107D9BC9DFBC}" type="parTrans" cxnId="{5DDBF593-80F8-4A58-A7FB-1B07DA0BCF24}">
      <dgm:prSet/>
      <dgm:spPr/>
      <dgm:t>
        <a:bodyPr/>
        <a:lstStyle/>
        <a:p>
          <a:endParaRPr lang="el-GR"/>
        </a:p>
      </dgm:t>
    </dgm:pt>
    <dgm:pt modelId="{B53CBAFE-8B3D-4225-BCA2-EFA864C976F7}" type="sibTrans" cxnId="{5DDBF593-80F8-4A58-A7FB-1B07DA0BCF24}">
      <dgm:prSet/>
      <dgm:spPr/>
      <dgm:t>
        <a:bodyPr/>
        <a:lstStyle/>
        <a:p>
          <a:endParaRPr lang="el-GR"/>
        </a:p>
      </dgm:t>
    </dgm:pt>
    <dgm:pt modelId="{B142DBF0-0B9D-4D4B-B6AF-4B3FCE106A22}">
      <dgm:prSet phldrT="[Κείμενο]"/>
      <dgm:spPr/>
      <dgm:t>
        <a:bodyPr/>
        <a:lstStyle/>
        <a:p>
          <a:r>
            <a:rPr lang="el-GR" dirty="0" smtClean="0"/>
            <a:t>Ερασιτεχνικό επίπεδο</a:t>
          </a:r>
          <a:endParaRPr lang="el-GR" dirty="0"/>
        </a:p>
      </dgm:t>
    </dgm:pt>
    <dgm:pt modelId="{4B2E3939-EE05-4BF9-B271-73BE175B8EE4}" type="parTrans" cxnId="{E5547F47-CE9A-4009-BA53-05BA12C6C959}">
      <dgm:prSet/>
      <dgm:spPr/>
      <dgm:t>
        <a:bodyPr/>
        <a:lstStyle/>
        <a:p>
          <a:endParaRPr lang="el-GR"/>
        </a:p>
      </dgm:t>
    </dgm:pt>
    <dgm:pt modelId="{C40ED9C3-7205-41AC-8B0F-0EA82A18A956}" type="sibTrans" cxnId="{E5547F47-CE9A-4009-BA53-05BA12C6C959}">
      <dgm:prSet/>
      <dgm:spPr/>
      <dgm:t>
        <a:bodyPr/>
        <a:lstStyle/>
        <a:p>
          <a:endParaRPr lang="el-GR"/>
        </a:p>
      </dgm:t>
    </dgm:pt>
    <dgm:pt modelId="{9AC76AD9-A5D3-4313-B790-A2FE058F9CBB}">
      <dgm:prSet phldrT="[Κείμενο]"/>
      <dgm:spPr/>
      <dgm:t>
        <a:bodyPr/>
        <a:lstStyle/>
        <a:p>
          <a:r>
            <a:rPr lang="el-GR" dirty="0" err="1" smtClean="0"/>
            <a:t>Σερβίς</a:t>
          </a:r>
          <a:endParaRPr lang="el-GR" dirty="0"/>
        </a:p>
      </dgm:t>
    </dgm:pt>
    <dgm:pt modelId="{4EE0CA20-3960-4C61-A013-8655D36AF5D2}" type="parTrans" cxnId="{FE24606E-C798-476F-8EDB-7C5D2A9E70D3}">
      <dgm:prSet/>
      <dgm:spPr/>
      <dgm:t>
        <a:bodyPr/>
        <a:lstStyle/>
        <a:p>
          <a:endParaRPr lang="el-GR"/>
        </a:p>
      </dgm:t>
    </dgm:pt>
    <dgm:pt modelId="{D6836124-C8FF-430C-AA7A-574FCADEC090}" type="sibTrans" cxnId="{FE24606E-C798-476F-8EDB-7C5D2A9E70D3}">
      <dgm:prSet/>
      <dgm:spPr/>
      <dgm:t>
        <a:bodyPr/>
        <a:lstStyle/>
        <a:p>
          <a:endParaRPr lang="el-GR"/>
        </a:p>
      </dgm:t>
    </dgm:pt>
    <dgm:pt modelId="{F6C82D13-E2FF-41A1-B448-6F5558E59DDA}">
      <dgm:prSet phldrT="[Κείμενο]"/>
      <dgm:spPr/>
      <dgm:t>
        <a:bodyPr/>
        <a:lstStyle/>
        <a:p>
          <a:r>
            <a:rPr lang="el-GR" dirty="0" err="1" smtClean="0"/>
            <a:t>Υπέρχρησης</a:t>
          </a:r>
          <a:endParaRPr lang="el-GR" dirty="0"/>
        </a:p>
      </dgm:t>
    </dgm:pt>
    <dgm:pt modelId="{0E2BB1D1-5B55-47EE-90D6-D28AA68D2A27}" type="parTrans" cxnId="{BF71690C-4A12-4EB0-9BE1-86B46B226B47}">
      <dgm:prSet/>
      <dgm:spPr/>
      <dgm:t>
        <a:bodyPr/>
        <a:lstStyle/>
        <a:p>
          <a:endParaRPr lang="el-GR"/>
        </a:p>
      </dgm:t>
    </dgm:pt>
    <dgm:pt modelId="{F234F139-785C-4715-879F-E90C40AA3546}" type="sibTrans" cxnId="{BF71690C-4A12-4EB0-9BE1-86B46B226B47}">
      <dgm:prSet/>
      <dgm:spPr/>
      <dgm:t>
        <a:bodyPr/>
        <a:lstStyle/>
        <a:p>
          <a:endParaRPr lang="el-GR"/>
        </a:p>
      </dgm:t>
    </dgm:pt>
    <dgm:pt modelId="{F0A4F41B-D9A3-4668-BB60-6936D809E832}">
      <dgm:prSet phldrT="[Κείμενο]"/>
      <dgm:spPr/>
      <dgm:t>
        <a:bodyPr/>
        <a:lstStyle/>
        <a:p>
          <a:r>
            <a:rPr lang="el-GR" dirty="0" smtClean="0"/>
            <a:t>Επαγγελματικό επίπεδο</a:t>
          </a:r>
          <a:endParaRPr lang="el-GR" dirty="0"/>
        </a:p>
      </dgm:t>
    </dgm:pt>
    <dgm:pt modelId="{DE699D0D-37C2-4BAB-B2E1-B878F49438C2}" type="parTrans" cxnId="{579DE7B1-DB67-4E76-A4B2-41B9E0BE5A11}">
      <dgm:prSet/>
      <dgm:spPr/>
      <dgm:t>
        <a:bodyPr/>
        <a:lstStyle/>
        <a:p>
          <a:endParaRPr lang="el-GR"/>
        </a:p>
      </dgm:t>
    </dgm:pt>
    <dgm:pt modelId="{A75FEE3D-ED10-434D-AF06-EC18CD0FCC84}" type="sibTrans" cxnId="{579DE7B1-DB67-4E76-A4B2-41B9E0BE5A11}">
      <dgm:prSet/>
      <dgm:spPr/>
      <dgm:t>
        <a:bodyPr/>
        <a:lstStyle/>
        <a:p>
          <a:endParaRPr lang="el-GR"/>
        </a:p>
      </dgm:t>
    </dgm:pt>
    <dgm:pt modelId="{38A005D2-49AA-4D11-A5C7-0AD9ECCF6AE4}">
      <dgm:prSet phldrT="[Κείμενο]"/>
      <dgm:spPr/>
      <dgm:t>
        <a:bodyPr/>
        <a:lstStyle/>
        <a:p>
          <a:r>
            <a:rPr lang="el-GR" dirty="0" smtClean="0"/>
            <a:t>Μεγάλη συχνότητα αγώνων</a:t>
          </a:r>
          <a:endParaRPr lang="el-GR" dirty="0"/>
        </a:p>
      </dgm:t>
    </dgm:pt>
    <dgm:pt modelId="{E5479B09-1345-489C-A80B-D3A6D71C6216}" type="parTrans" cxnId="{B09D01BA-0237-4411-997E-79AF130C23E6}">
      <dgm:prSet/>
      <dgm:spPr/>
      <dgm:t>
        <a:bodyPr/>
        <a:lstStyle/>
        <a:p>
          <a:endParaRPr lang="el-GR"/>
        </a:p>
      </dgm:t>
    </dgm:pt>
    <dgm:pt modelId="{735825DE-B340-486A-95A2-BC351426B25C}" type="sibTrans" cxnId="{B09D01BA-0237-4411-997E-79AF130C23E6}">
      <dgm:prSet/>
      <dgm:spPr/>
      <dgm:t>
        <a:bodyPr/>
        <a:lstStyle/>
        <a:p>
          <a:endParaRPr lang="el-GR"/>
        </a:p>
      </dgm:t>
    </dgm:pt>
    <dgm:pt modelId="{BAEC97F7-D2F8-442C-8D63-971F06B98186}">
      <dgm:prSet phldrT="[Κείμενο]"/>
      <dgm:spPr/>
      <dgm:t>
        <a:bodyPr/>
        <a:lstStyle/>
        <a:p>
          <a:r>
            <a:rPr lang="el-GR" dirty="0" smtClean="0"/>
            <a:t>Κάτω άκρων κορμού</a:t>
          </a:r>
          <a:endParaRPr lang="el-GR" dirty="0"/>
        </a:p>
      </dgm:t>
    </dgm:pt>
    <dgm:pt modelId="{6A2B432E-0218-4D43-87CD-D9FCB468A69D}" type="parTrans" cxnId="{E5181726-12A2-4FEA-8F50-FDBC48EC5D5D}">
      <dgm:prSet/>
      <dgm:spPr/>
      <dgm:t>
        <a:bodyPr/>
        <a:lstStyle/>
        <a:p>
          <a:endParaRPr lang="el-GR"/>
        </a:p>
      </dgm:t>
    </dgm:pt>
    <dgm:pt modelId="{96436F58-4236-4D1E-8FFD-075C7A6A1973}" type="sibTrans" cxnId="{E5181726-12A2-4FEA-8F50-FDBC48EC5D5D}">
      <dgm:prSet/>
      <dgm:spPr/>
      <dgm:t>
        <a:bodyPr/>
        <a:lstStyle/>
        <a:p>
          <a:endParaRPr lang="el-GR"/>
        </a:p>
      </dgm:t>
    </dgm:pt>
    <dgm:pt modelId="{9504B2BE-FA30-4E4F-B77D-A50A4CB35D06}">
      <dgm:prSet phldrT="[Κείμενο]"/>
      <dgm:spPr/>
      <dgm:t>
        <a:bodyPr/>
        <a:lstStyle/>
        <a:p>
          <a:r>
            <a:rPr lang="el-GR" dirty="0" smtClean="0"/>
            <a:t>Περιστροφικά χτυπήματα</a:t>
          </a:r>
          <a:endParaRPr lang="el-GR" dirty="0"/>
        </a:p>
      </dgm:t>
    </dgm:pt>
    <dgm:pt modelId="{A37FC876-81AA-4B22-BC94-83A104ECB442}" type="parTrans" cxnId="{98A063AF-B3BE-47C8-A2D1-B4DFFA6AA03B}">
      <dgm:prSet/>
      <dgm:spPr/>
      <dgm:t>
        <a:bodyPr/>
        <a:lstStyle/>
        <a:p>
          <a:endParaRPr lang="el-GR"/>
        </a:p>
      </dgm:t>
    </dgm:pt>
    <dgm:pt modelId="{01728565-572E-4903-BED6-F6AACE4D43A6}" type="sibTrans" cxnId="{98A063AF-B3BE-47C8-A2D1-B4DFFA6AA03B}">
      <dgm:prSet/>
      <dgm:spPr/>
      <dgm:t>
        <a:bodyPr/>
        <a:lstStyle/>
        <a:p>
          <a:endParaRPr lang="el-GR"/>
        </a:p>
      </dgm:t>
    </dgm:pt>
    <dgm:pt modelId="{32E4079F-3575-4CBA-8F69-E02ECD637E36}">
      <dgm:prSet phldrT="[Κείμενο]"/>
      <dgm:spPr/>
      <dgm:t>
        <a:bodyPr/>
        <a:lstStyle/>
        <a:p>
          <a:r>
            <a:rPr lang="el-GR" dirty="0" smtClean="0"/>
            <a:t>Καρπός</a:t>
          </a:r>
          <a:endParaRPr lang="el-GR" dirty="0"/>
        </a:p>
      </dgm:t>
    </dgm:pt>
    <dgm:pt modelId="{B36E8AC9-12BC-4559-886E-33B060C81202}" type="parTrans" cxnId="{94080632-F6F1-4ABF-AA05-77F01A3303C9}">
      <dgm:prSet/>
      <dgm:spPr/>
      <dgm:t>
        <a:bodyPr/>
        <a:lstStyle/>
        <a:p>
          <a:endParaRPr lang="el-GR"/>
        </a:p>
      </dgm:t>
    </dgm:pt>
    <dgm:pt modelId="{755BC4F9-86A7-4933-9F0E-F9A56EAC0A5F}" type="sibTrans" cxnId="{94080632-F6F1-4ABF-AA05-77F01A3303C9}">
      <dgm:prSet/>
      <dgm:spPr/>
      <dgm:t>
        <a:bodyPr/>
        <a:lstStyle/>
        <a:p>
          <a:endParaRPr lang="el-GR"/>
        </a:p>
      </dgm:t>
    </dgm:pt>
    <dgm:pt modelId="{7629D458-125F-4579-B704-DB4CA0FE7F4A}" type="pres">
      <dgm:prSet presAssocID="{21C25F6D-474F-47B8-8B9C-CA547A2825D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7136D4C1-C58D-45C3-8D9A-A451C4AD4752}" type="pres">
      <dgm:prSet presAssocID="{BF0204D7-98A8-4CCA-9CAB-C9B3C13A3CEA}" presName="composite" presStyleCnt="0"/>
      <dgm:spPr/>
    </dgm:pt>
    <dgm:pt modelId="{71AEA2C2-4033-4EF1-A812-5E0993DED62E}" type="pres">
      <dgm:prSet presAssocID="{BF0204D7-98A8-4CCA-9CAB-C9B3C13A3CEA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F5569319-6E56-4E03-8E18-DFE493A718FB}" type="pres">
      <dgm:prSet presAssocID="{BF0204D7-98A8-4CCA-9CAB-C9B3C13A3CEA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4D46ED95-5961-41FD-84EB-95B9A2D2C130}" type="pres">
      <dgm:prSet presAssocID="{6817027C-A9C7-42AB-BB28-77F741234FD1}" presName="space" presStyleCnt="0"/>
      <dgm:spPr/>
    </dgm:pt>
    <dgm:pt modelId="{D9259A19-465F-49D0-B769-9C273CDE9B34}" type="pres">
      <dgm:prSet presAssocID="{B142DBF0-0B9D-4D4B-B6AF-4B3FCE106A22}" presName="composite" presStyleCnt="0"/>
      <dgm:spPr/>
    </dgm:pt>
    <dgm:pt modelId="{81939490-B6D9-4099-806A-1544977EDBC6}" type="pres">
      <dgm:prSet presAssocID="{B142DBF0-0B9D-4D4B-B6AF-4B3FCE106A22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39B6B4D0-9ECA-42BE-A22D-D698CF563711}" type="pres">
      <dgm:prSet presAssocID="{B142DBF0-0B9D-4D4B-B6AF-4B3FCE106A22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61924E47-023D-4F5C-BC65-718F75A6573B}" type="pres">
      <dgm:prSet presAssocID="{C40ED9C3-7205-41AC-8B0F-0EA82A18A956}" presName="space" presStyleCnt="0"/>
      <dgm:spPr/>
    </dgm:pt>
    <dgm:pt modelId="{839C81DE-52D7-482E-8BC6-F61043EE76B6}" type="pres">
      <dgm:prSet presAssocID="{F0A4F41B-D9A3-4668-BB60-6936D809E832}" presName="composite" presStyleCnt="0"/>
      <dgm:spPr/>
    </dgm:pt>
    <dgm:pt modelId="{B255EA03-6A61-4B6C-88B5-F74F18D621FF}" type="pres">
      <dgm:prSet presAssocID="{F0A4F41B-D9A3-4668-BB60-6936D809E832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16A8A132-E3F2-46C3-BC00-66FD7CF69A02}" type="pres">
      <dgm:prSet presAssocID="{F0A4F41B-D9A3-4668-BB60-6936D809E832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FE24606E-C798-476F-8EDB-7C5D2A9E70D3}" srcId="{B142DBF0-0B9D-4D4B-B6AF-4B3FCE106A22}" destId="{9AC76AD9-A5D3-4313-B790-A2FE058F9CBB}" srcOrd="0" destOrd="0" parTransId="{4EE0CA20-3960-4C61-A013-8655D36AF5D2}" sibTransId="{D6836124-C8FF-430C-AA7A-574FCADEC090}"/>
    <dgm:cxn modelId="{BF71690C-4A12-4EB0-9BE1-86B46B226B47}" srcId="{B142DBF0-0B9D-4D4B-B6AF-4B3FCE106A22}" destId="{F6C82D13-E2FF-41A1-B448-6F5558E59DDA}" srcOrd="1" destOrd="0" parTransId="{0E2BB1D1-5B55-47EE-90D6-D28AA68D2A27}" sibTransId="{F234F139-785C-4715-879F-E90C40AA3546}"/>
    <dgm:cxn modelId="{78825EAE-DA35-46AB-BD39-1028ECFF7F1A}" type="presOf" srcId="{F0A4F41B-D9A3-4668-BB60-6936D809E832}" destId="{B255EA03-6A61-4B6C-88B5-F74F18D621FF}" srcOrd="0" destOrd="0" presId="urn:microsoft.com/office/officeart/2005/8/layout/hList1"/>
    <dgm:cxn modelId="{9EFAF8D6-6403-4D7D-A4D6-505B03E0BEB7}" type="presOf" srcId="{21C25F6D-474F-47B8-8B9C-CA547A2825D2}" destId="{7629D458-125F-4579-B704-DB4CA0FE7F4A}" srcOrd="0" destOrd="0" presId="urn:microsoft.com/office/officeart/2005/8/layout/hList1"/>
    <dgm:cxn modelId="{F9618528-9A17-424B-8955-2FA1E28AB7BD}" type="presOf" srcId="{B142DBF0-0B9D-4D4B-B6AF-4B3FCE106A22}" destId="{81939490-B6D9-4099-806A-1544977EDBC6}" srcOrd="0" destOrd="0" presId="urn:microsoft.com/office/officeart/2005/8/layout/hList1"/>
    <dgm:cxn modelId="{4FFF227F-5143-44D8-9B44-02522CDD2F99}" srcId="{21C25F6D-474F-47B8-8B9C-CA547A2825D2}" destId="{BF0204D7-98A8-4CCA-9CAB-C9B3C13A3CEA}" srcOrd="0" destOrd="0" parTransId="{E7D5ECE1-E993-4E2B-A9E0-F8C520159F09}" sibTransId="{6817027C-A9C7-42AB-BB28-77F741234FD1}"/>
    <dgm:cxn modelId="{8FCFE0F6-74C1-40AF-99C4-F022B15D37F0}" type="presOf" srcId="{F6C82D13-E2FF-41A1-B448-6F5558E59DDA}" destId="{39B6B4D0-9ECA-42BE-A22D-D698CF563711}" srcOrd="0" destOrd="1" presId="urn:microsoft.com/office/officeart/2005/8/layout/hList1"/>
    <dgm:cxn modelId="{40FB1B19-B757-4AA3-BCBF-C551713E67A2}" type="presOf" srcId="{689D2EA6-7B4C-4C1F-98F4-99A312F59C35}" destId="{F5569319-6E56-4E03-8E18-DFE493A718FB}" srcOrd="0" destOrd="0" presId="urn:microsoft.com/office/officeart/2005/8/layout/hList1"/>
    <dgm:cxn modelId="{B09D01BA-0237-4411-997E-79AF130C23E6}" srcId="{F0A4F41B-D9A3-4668-BB60-6936D809E832}" destId="{38A005D2-49AA-4D11-A5C7-0AD9ECCF6AE4}" srcOrd="0" destOrd="0" parTransId="{E5479B09-1345-489C-A80B-D3A6D71C6216}" sibTransId="{735825DE-B340-486A-95A2-BC351426B25C}"/>
    <dgm:cxn modelId="{E5181726-12A2-4FEA-8F50-FDBC48EC5D5D}" srcId="{F0A4F41B-D9A3-4668-BB60-6936D809E832}" destId="{BAEC97F7-D2F8-442C-8D63-971F06B98186}" srcOrd="1" destOrd="0" parTransId="{6A2B432E-0218-4D43-87CD-D9FCB468A69D}" sibTransId="{96436F58-4236-4D1E-8FFD-075C7A6A1973}"/>
    <dgm:cxn modelId="{AB7777B8-7161-4355-BD7B-F3801A04FA6C}" srcId="{BF0204D7-98A8-4CCA-9CAB-C9B3C13A3CEA}" destId="{689D2EA6-7B4C-4C1F-98F4-99A312F59C35}" srcOrd="0" destOrd="0" parTransId="{0F4451CF-73D2-4D03-92C0-833B5039185B}" sibTransId="{CCDBA632-0A82-4BD0-BCE2-48832673A484}"/>
    <dgm:cxn modelId="{99635CF1-80D9-4C6C-9274-9D995D5252D2}" type="presOf" srcId="{38A005D2-49AA-4D11-A5C7-0AD9ECCF6AE4}" destId="{16A8A132-E3F2-46C3-BC00-66FD7CF69A02}" srcOrd="0" destOrd="0" presId="urn:microsoft.com/office/officeart/2005/8/layout/hList1"/>
    <dgm:cxn modelId="{579DE7B1-DB67-4E76-A4B2-41B9E0BE5A11}" srcId="{21C25F6D-474F-47B8-8B9C-CA547A2825D2}" destId="{F0A4F41B-D9A3-4668-BB60-6936D809E832}" srcOrd="2" destOrd="0" parTransId="{DE699D0D-37C2-4BAB-B2E1-B878F49438C2}" sibTransId="{A75FEE3D-ED10-434D-AF06-EC18CD0FCC84}"/>
    <dgm:cxn modelId="{FC602F43-5912-423F-96D3-632A8D4ABF0A}" type="presOf" srcId="{9504B2BE-FA30-4E4F-B77D-A50A4CB35D06}" destId="{39B6B4D0-9ECA-42BE-A22D-D698CF563711}" srcOrd="0" destOrd="2" presId="urn:microsoft.com/office/officeart/2005/8/layout/hList1"/>
    <dgm:cxn modelId="{5DDBF593-80F8-4A58-A7FB-1B07DA0BCF24}" srcId="{BF0204D7-98A8-4CCA-9CAB-C9B3C13A3CEA}" destId="{5C1E6FB5-7730-4B89-9DF4-7D2C5A5F16D0}" srcOrd="1" destOrd="0" parTransId="{08DE9CB9-B4D8-47BD-A598-107D9BC9DFBC}" sibTransId="{B53CBAFE-8B3D-4225-BCA2-EFA864C976F7}"/>
    <dgm:cxn modelId="{50E10E38-92B4-4778-B715-E09AC144F3D7}" type="presOf" srcId="{BF0204D7-98A8-4CCA-9CAB-C9B3C13A3CEA}" destId="{71AEA2C2-4033-4EF1-A812-5E0993DED62E}" srcOrd="0" destOrd="0" presId="urn:microsoft.com/office/officeart/2005/8/layout/hList1"/>
    <dgm:cxn modelId="{90D16414-CA5D-4CA2-B099-B1B801AD42FC}" type="presOf" srcId="{9AC76AD9-A5D3-4313-B790-A2FE058F9CBB}" destId="{39B6B4D0-9ECA-42BE-A22D-D698CF563711}" srcOrd="0" destOrd="0" presId="urn:microsoft.com/office/officeart/2005/8/layout/hList1"/>
    <dgm:cxn modelId="{DD7CD15C-2887-468E-AA17-280BFA09F32B}" type="presOf" srcId="{32E4079F-3575-4CBA-8F69-E02ECD637E36}" destId="{F5569319-6E56-4E03-8E18-DFE493A718FB}" srcOrd="0" destOrd="2" presId="urn:microsoft.com/office/officeart/2005/8/layout/hList1"/>
    <dgm:cxn modelId="{63AB42FB-6D7F-4165-A67C-BCB866C14FAC}" type="presOf" srcId="{5C1E6FB5-7730-4B89-9DF4-7D2C5A5F16D0}" destId="{F5569319-6E56-4E03-8E18-DFE493A718FB}" srcOrd="0" destOrd="1" presId="urn:microsoft.com/office/officeart/2005/8/layout/hList1"/>
    <dgm:cxn modelId="{E5547F47-CE9A-4009-BA53-05BA12C6C959}" srcId="{21C25F6D-474F-47B8-8B9C-CA547A2825D2}" destId="{B142DBF0-0B9D-4D4B-B6AF-4B3FCE106A22}" srcOrd="1" destOrd="0" parTransId="{4B2E3939-EE05-4BF9-B271-73BE175B8EE4}" sibTransId="{C40ED9C3-7205-41AC-8B0F-0EA82A18A956}"/>
    <dgm:cxn modelId="{94080632-F6F1-4ABF-AA05-77F01A3303C9}" srcId="{BF0204D7-98A8-4CCA-9CAB-C9B3C13A3CEA}" destId="{32E4079F-3575-4CBA-8F69-E02ECD637E36}" srcOrd="2" destOrd="0" parTransId="{B36E8AC9-12BC-4559-886E-33B060C81202}" sibTransId="{755BC4F9-86A7-4933-9F0E-F9A56EAC0A5F}"/>
    <dgm:cxn modelId="{98A063AF-B3BE-47C8-A2D1-B4DFFA6AA03B}" srcId="{B142DBF0-0B9D-4D4B-B6AF-4B3FCE106A22}" destId="{9504B2BE-FA30-4E4F-B77D-A50A4CB35D06}" srcOrd="2" destOrd="0" parTransId="{A37FC876-81AA-4B22-BC94-83A104ECB442}" sibTransId="{01728565-572E-4903-BED6-F6AACE4D43A6}"/>
    <dgm:cxn modelId="{3547E3EC-7C58-4FFB-BAB8-616411D446A4}" type="presOf" srcId="{BAEC97F7-D2F8-442C-8D63-971F06B98186}" destId="{16A8A132-E3F2-46C3-BC00-66FD7CF69A02}" srcOrd="0" destOrd="1" presId="urn:microsoft.com/office/officeart/2005/8/layout/hList1"/>
    <dgm:cxn modelId="{7FB0300B-0023-4052-ADD8-29C33255DF3C}" type="presParOf" srcId="{7629D458-125F-4579-B704-DB4CA0FE7F4A}" destId="{7136D4C1-C58D-45C3-8D9A-A451C4AD4752}" srcOrd="0" destOrd="0" presId="urn:microsoft.com/office/officeart/2005/8/layout/hList1"/>
    <dgm:cxn modelId="{2E25F2CE-6ABD-43DF-A542-84EFC6952CD8}" type="presParOf" srcId="{7136D4C1-C58D-45C3-8D9A-A451C4AD4752}" destId="{71AEA2C2-4033-4EF1-A812-5E0993DED62E}" srcOrd="0" destOrd="0" presId="urn:microsoft.com/office/officeart/2005/8/layout/hList1"/>
    <dgm:cxn modelId="{B9B52A9E-55B5-4681-A245-1FE216520FDF}" type="presParOf" srcId="{7136D4C1-C58D-45C3-8D9A-A451C4AD4752}" destId="{F5569319-6E56-4E03-8E18-DFE493A718FB}" srcOrd="1" destOrd="0" presId="urn:microsoft.com/office/officeart/2005/8/layout/hList1"/>
    <dgm:cxn modelId="{0FC0AFBE-79BA-4931-966F-125672E60870}" type="presParOf" srcId="{7629D458-125F-4579-B704-DB4CA0FE7F4A}" destId="{4D46ED95-5961-41FD-84EB-95B9A2D2C130}" srcOrd="1" destOrd="0" presId="urn:microsoft.com/office/officeart/2005/8/layout/hList1"/>
    <dgm:cxn modelId="{3DDE8E85-A6C2-49BF-BC0C-90DB1BB50DD9}" type="presParOf" srcId="{7629D458-125F-4579-B704-DB4CA0FE7F4A}" destId="{D9259A19-465F-49D0-B769-9C273CDE9B34}" srcOrd="2" destOrd="0" presId="urn:microsoft.com/office/officeart/2005/8/layout/hList1"/>
    <dgm:cxn modelId="{28016742-175F-43EF-8512-942E81C6506C}" type="presParOf" srcId="{D9259A19-465F-49D0-B769-9C273CDE9B34}" destId="{81939490-B6D9-4099-806A-1544977EDBC6}" srcOrd="0" destOrd="0" presId="urn:microsoft.com/office/officeart/2005/8/layout/hList1"/>
    <dgm:cxn modelId="{6F0FC5BA-C2E9-4055-94AB-24D4BE12DA66}" type="presParOf" srcId="{D9259A19-465F-49D0-B769-9C273CDE9B34}" destId="{39B6B4D0-9ECA-42BE-A22D-D698CF563711}" srcOrd="1" destOrd="0" presId="urn:microsoft.com/office/officeart/2005/8/layout/hList1"/>
    <dgm:cxn modelId="{EA16FF61-3C85-4642-B8E0-72B7383BFAAA}" type="presParOf" srcId="{7629D458-125F-4579-B704-DB4CA0FE7F4A}" destId="{61924E47-023D-4F5C-BC65-718F75A6573B}" srcOrd="3" destOrd="0" presId="urn:microsoft.com/office/officeart/2005/8/layout/hList1"/>
    <dgm:cxn modelId="{3885C28A-AB74-4B2A-B8AB-A31E344E4E32}" type="presParOf" srcId="{7629D458-125F-4579-B704-DB4CA0FE7F4A}" destId="{839C81DE-52D7-482E-8BC6-F61043EE76B6}" srcOrd="4" destOrd="0" presId="urn:microsoft.com/office/officeart/2005/8/layout/hList1"/>
    <dgm:cxn modelId="{BB3F04EA-94CC-4B19-A720-F4B77DFF7BCB}" type="presParOf" srcId="{839C81DE-52D7-482E-8BC6-F61043EE76B6}" destId="{B255EA03-6A61-4B6C-88B5-F74F18D621FF}" srcOrd="0" destOrd="0" presId="urn:microsoft.com/office/officeart/2005/8/layout/hList1"/>
    <dgm:cxn modelId="{6994F1BC-81A1-4E3D-A6AA-8EE6D579D81C}" type="presParOf" srcId="{839C81DE-52D7-482E-8BC6-F61043EE76B6}" destId="{16A8A132-E3F2-46C3-BC00-66FD7CF69A0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5ACF93F-41C9-48EA-A802-8FAC777A80BE}" type="doc">
      <dgm:prSet loTypeId="urn:microsoft.com/office/officeart/2005/8/layout/bProcess3" loCatId="process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el-GR"/>
        </a:p>
      </dgm:t>
    </dgm:pt>
    <dgm:pt modelId="{FFFEBF63-6561-4F4E-B9C8-079D12F9B29C}">
      <dgm:prSet phldrT="[Κείμενο]"/>
      <dgm:spPr/>
      <dgm:t>
        <a:bodyPr/>
        <a:lstStyle/>
        <a:p>
          <a:r>
            <a:rPr lang="el-GR" dirty="0" smtClean="0"/>
            <a:t>Σταδιακή αύξηση της έντασης της προπόνησης</a:t>
          </a:r>
          <a:endParaRPr lang="el-GR" dirty="0"/>
        </a:p>
      </dgm:t>
    </dgm:pt>
    <dgm:pt modelId="{320273F8-E499-4D00-A75B-F02A2668FF8A}" type="parTrans" cxnId="{B61CA0DE-E186-462F-82F9-4A6B88A9272F}">
      <dgm:prSet/>
      <dgm:spPr/>
      <dgm:t>
        <a:bodyPr/>
        <a:lstStyle/>
        <a:p>
          <a:endParaRPr lang="el-GR"/>
        </a:p>
      </dgm:t>
    </dgm:pt>
    <dgm:pt modelId="{3215BDF2-7824-46DB-A974-D8C7A8D98AF6}" type="sibTrans" cxnId="{B61CA0DE-E186-462F-82F9-4A6B88A9272F}">
      <dgm:prSet/>
      <dgm:spPr/>
      <dgm:t>
        <a:bodyPr/>
        <a:lstStyle/>
        <a:p>
          <a:endParaRPr lang="el-GR"/>
        </a:p>
      </dgm:t>
    </dgm:pt>
    <dgm:pt modelId="{3DE63A8E-A074-4E14-93F0-14A508AE31DD}">
      <dgm:prSet phldrT="[Κείμενο]"/>
      <dgm:spPr/>
      <dgm:t>
        <a:bodyPr/>
        <a:lstStyle/>
        <a:p>
          <a:r>
            <a:rPr lang="el-GR" dirty="0" smtClean="0"/>
            <a:t>Σωστή εκμάθηση τεχνικής</a:t>
          </a:r>
          <a:endParaRPr lang="el-GR" dirty="0"/>
        </a:p>
      </dgm:t>
    </dgm:pt>
    <dgm:pt modelId="{8AC84EB2-1656-4939-950A-FCAA4E05F9D2}" type="parTrans" cxnId="{626DF01C-FB08-43D3-BF7A-C094E7738438}">
      <dgm:prSet/>
      <dgm:spPr/>
      <dgm:t>
        <a:bodyPr/>
        <a:lstStyle/>
        <a:p>
          <a:endParaRPr lang="el-GR"/>
        </a:p>
      </dgm:t>
    </dgm:pt>
    <dgm:pt modelId="{405A800B-D696-4B8A-8DB8-72E809F107D9}" type="sibTrans" cxnId="{626DF01C-FB08-43D3-BF7A-C094E7738438}">
      <dgm:prSet/>
      <dgm:spPr/>
      <dgm:t>
        <a:bodyPr/>
        <a:lstStyle/>
        <a:p>
          <a:endParaRPr lang="el-GR"/>
        </a:p>
      </dgm:t>
    </dgm:pt>
    <dgm:pt modelId="{4969DB45-E632-4D2D-8B7E-57EB60DB64F7}">
      <dgm:prSet phldrT="[Κείμενο]"/>
      <dgm:spPr/>
      <dgm:t>
        <a:bodyPr/>
        <a:lstStyle/>
        <a:p>
          <a:r>
            <a:rPr lang="el-GR" dirty="0" smtClean="0"/>
            <a:t>Χρήση εξοπλισμού</a:t>
          </a:r>
          <a:endParaRPr lang="el-GR" dirty="0"/>
        </a:p>
      </dgm:t>
    </dgm:pt>
    <dgm:pt modelId="{0B34DF18-3EFC-4001-8BC6-6DA45A0825DE}" type="parTrans" cxnId="{03E35553-573D-4F7C-B6FA-0D010D63DAD4}">
      <dgm:prSet/>
      <dgm:spPr/>
      <dgm:t>
        <a:bodyPr/>
        <a:lstStyle/>
        <a:p>
          <a:endParaRPr lang="el-GR"/>
        </a:p>
      </dgm:t>
    </dgm:pt>
    <dgm:pt modelId="{FC89EA8E-0BCA-41B1-8F57-3AF8B1061D62}" type="sibTrans" cxnId="{03E35553-573D-4F7C-B6FA-0D010D63DAD4}">
      <dgm:prSet/>
      <dgm:spPr/>
      <dgm:t>
        <a:bodyPr/>
        <a:lstStyle/>
        <a:p>
          <a:endParaRPr lang="el-GR"/>
        </a:p>
      </dgm:t>
    </dgm:pt>
    <dgm:pt modelId="{972C7D90-F818-4AAB-8825-53BB766F8FE2}">
      <dgm:prSet phldrT="[Κείμενο]"/>
      <dgm:spPr/>
      <dgm:t>
        <a:bodyPr/>
        <a:lstStyle/>
        <a:p>
          <a:r>
            <a:rPr lang="el-GR" dirty="0" smtClean="0"/>
            <a:t>Διαχείριση</a:t>
          </a:r>
          <a:endParaRPr lang="el-GR" dirty="0"/>
        </a:p>
      </dgm:t>
    </dgm:pt>
    <dgm:pt modelId="{FD32D52D-9A22-4043-BD34-8C2079DCBCEE}" type="parTrans" cxnId="{1F63605D-DD90-4550-8F35-6FEF46EC65B1}">
      <dgm:prSet/>
      <dgm:spPr/>
      <dgm:t>
        <a:bodyPr/>
        <a:lstStyle/>
        <a:p>
          <a:endParaRPr lang="el-GR"/>
        </a:p>
      </dgm:t>
    </dgm:pt>
    <dgm:pt modelId="{B570DD75-1E95-46BA-83CE-2CC0446E282E}" type="sibTrans" cxnId="{1F63605D-DD90-4550-8F35-6FEF46EC65B1}">
      <dgm:prSet/>
      <dgm:spPr/>
      <dgm:t>
        <a:bodyPr/>
        <a:lstStyle/>
        <a:p>
          <a:endParaRPr lang="el-GR"/>
        </a:p>
      </dgm:t>
    </dgm:pt>
    <dgm:pt modelId="{9A9BCA75-0FDA-46FA-8936-B02FF893012B}">
      <dgm:prSet phldrT="[Κείμενο]"/>
      <dgm:spPr/>
      <dgm:t>
        <a:bodyPr/>
        <a:lstStyle/>
        <a:p>
          <a:r>
            <a:rPr lang="el-GR" smtClean="0"/>
            <a:t>Ακολούθηση </a:t>
          </a:r>
          <a:r>
            <a:rPr lang="el-GR" dirty="0" smtClean="0"/>
            <a:t>εντολών ιατρού</a:t>
          </a:r>
          <a:endParaRPr lang="el-GR" dirty="0"/>
        </a:p>
      </dgm:t>
    </dgm:pt>
    <dgm:pt modelId="{5EAB6B95-ABB2-4916-A376-54B4F14E9144}" type="parTrans" cxnId="{21089D61-7621-4882-A0AB-7AE8B4E3A334}">
      <dgm:prSet/>
      <dgm:spPr/>
      <dgm:t>
        <a:bodyPr/>
        <a:lstStyle/>
        <a:p>
          <a:endParaRPr lang="el-GR"/>
        </a:p>
      </dgm:t>
    </dgm:pt>
    <dgm:pt modelId="{86A4A77C-D12D-4CB5-B755-BC86BF17024D}" type="sibTrans" cxnId="{21089D61-7621-4882-A0AB-7AE8B4E3A334}">
      <dgm:prSet/>
      <dgm:spPr/>
      <dgm:t>
        <a:bodyPr/>
        <a:lstStyle/>
        <a:p>
          <a:endParaRPr lang="el-GR"/>
        </a:p>
      </dgm:t>
    </dgm:pt>
    <dgm:pt modelId="{468095DC-8D99-4845-926D-E2E0C53FC882}">
      <dgm:prSet phldrT="[Κείμενο]"/>
      <dgm:spPr/>
      <dgm:t>
        <a:bodyPr/>
        <a:lstStyle/>
        <a:p>
          <a:r>
            <a:rPr lang="el-GR" dirty="0" smtClean="0"/>
            <a:t>Πρόληψη</a:t>
          </a:r>
          <a:endParaRPr lang="el-GR" dirty="0"/>
        </a:p>
      </dgm:t>
    </dgm:pt>
    <dgm:pt modelId="{1074ECF0-51E0-46A8-9415-318E080BD3EC}" type="parTrans" cxnId="{215AE70F-E9D4-46C8-BBF6-0E1FEB7064F1}">
      <dgm:prSet/>
      <dgm:spPr/>
      <dgm:t>
        <a:bodyPr/>
        <a:lstStyle/>
        <a:p>
          <a:endParaRPr lang="el-GR"/>
        </a:p>
      </dgm:t>
    </dgm:pt>
    <dgm:pt modelId="{52B4B7E4-7673-4CBE-9D4F-4B80D7758815}" type="sibTrans" cxnId="{215AE70F-E9D4-46C8-BBF6-0E1FEB7064F1}">
      <dgm:prSet/>
      <dgm:spPr/>
      <dgm:t>
        <a:bodyPr/>
        <a:lstStyle/>
        <a:p>
          <a:endParaRPr lang="el-GR"/>
        </a:p>
      </dgm:t>
    </dgm:pt>
    <dgm:pt modelId="{4548B920-8DB2-4CA4-8E0A-7710C471775F}" type="pres">
      <dgm:prSet presAssocID="{45ACF93F-41C9-48EA-A802-8FAC777A80B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E242CDAE-072F-488C-975B-0301002A8A2A}" type="pres">
      <dgm:prSet presAssocID="{FFFEBF63-6561-4F4E-B9C8-079D12F9B29C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CFDF7866-AC55-4F65-9D3B-AA5D13FD69E4}" type="pres">
      <dgm:prSet presAssocID="{3215BDF2-7824-46DB-A974-D8C7A8D98AF6}" presName="sibTrans" presStyleLbl="sibTrans1D1" presStyleIdx="0" presStyleCnt="5"/>
      <dgm:spPr/>
      <dgm:t>
        <a:bodyPr/>
        <a:lstStyle/>
        <a:p>
          <a:endParaRPr lang="el-GR"/>
        </a:p>
      </dgm:t>
    </dgm:pt>
    <dgm:pt modelId="{05C64A2F-1B0D-4EE7-AA99-727BF5272E69}" type="pres">
      <dgm:prSet presAssocID="{3215BDF2-7824-46DB-A974-D8C7A8D98AF6}" presName="connectorText" presStyleLbl="sibTrans1D1" presStyleIdx="0" presStyleCnt="5"/>
      <dgm:spPr/>
      <dgm:t>
        <a:bodyPr/>
        <a:lstStyle/>
        <a:p>
          <a:endParaRPr lang="el-GR"/>
        </a:p>
      </dgm:t>
    </dgm:pt>
    <dgm:pt modelId="{09BFE512-3D41-446C-AAF3-AAB38A8AD0E6}" type="pres">
      <dgm:prSet presAssocID="{3DE63A8E-A074-4E14-93F0-14A508AE31DD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B4077CB9-BB8D-40CE-9385-F41634FC170E}" type="pres">
      <dgm:prSet presAssocID="{405A800B-D696-4B8A-8DB8-72E809F107D9}" presName="sibTrans" presStyleLbl="sibTrans1D1" presStyleIdx="1" presStyleCnt="5"/>
      <dgm:spPr/>
      <dgm:t>
        <a:bodyPr/>
        <a:lstStyle/>
        <a:p>
          <a:endParaRPr lang="el-GR"/>
        </a:p>
      </dgm:t>
    </dgm:pt>
    <dgm:pt modelId="{6091B87E-F094-482E-B851-7B32516401E7}" type="pres">
      <dgm:prSet presAssocID="{405A800B-D696-4B8A-8DB8-72E809F107D9}" presName="connectorText" presStyleLbl="sibTrans1D1" presStyleIdx="1" presStyleCnt="5"/>
      <dgm:spPr/>
      <dgm:t>
        <a:bodyPr/>
        <a:lstStyle/>
        <a:p>
          <a:endParaRPr lang="el-GR"/>
        </a:p>
      </dgm:t>
    </dgm:pt>
    <dgm:pt modelId="{9EA00078-12E3-49DA-990C-3D534FFE9EC4}" type="pres">
      <dgm:prSet presAssocID="{4969DB45-E632-4D2D-8B7E-57EB60DB64F7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5C571D5-8D94-4A7B-9531-16B265233519}" type="pres">
      <dgm:prSet presAssocID="{FC89EA8E-0BCA-41B1-8F57-3AF8B1061D62}" presName="sibTrans" presStyleLbl="sibTrans1D1" presStyleIdx="2" presStyleCnt="5"/>
      <dgm:spPr/>
      <dgm:t>
        <a:bodyPr/>
        <a:lstStyle/>
        <a:p>
          <a:endParaRPr lang="el-GR"/>
        </a:p>
      </dgm:t>
    </dgm:pt>
    <dgm:pt modelId="{55F97B26-2FA0-4121-BF84-68A27DD432C7}" type="pres">
      <dgm:prSet presAssocID="{FC89EA8E-0BCA-41B1-8F57-3AF8B1061D62}" presName="connectorText" presStyleLbl="sibTrans1D1" presStyleIdx="2" presStyleCnt="5"/>
      <dgm:spPr/>
      <dgm:t>
        <a:bodyPr/>
        <a:lstStyle/>
        <a:p>
          <a:endParaRPr lang="el-GR"/>
        </a:p>
      </dgm:t>
    </dgm:pt>
    <dgm:pt modelId="{383B8679-B116-4495-9AC9-5DC1566D9E21}" type="pres">
      <dgm:prSet presAssocID="{972C7D90-F818-4AAB-8825-53BB766F8FE2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638AA81A-BCA4-4D4D-A42C-390740177F02}" type="pres">
      <dgm:prSet presAssocID="{B570DD75-1E95-46BA-83CE-2CC0446E282E}" presName="sibTrans" presStyleLbl="sibTrans1D1" presStyleIdx="3" presStyleCnt="5"/>
      <dgm:spPr/>
      <dgm:t>
        <a:bodyPr/>
        <a:lstStyle/>
        <a:p>
          <a:endParaRPr lang="el-GR"/>
        </a:p>
      </dgm:t>
    </dgm:pt>
    <dgm:pt modelId="{4679E6B7-7BAF-461D-870B-E48C522676E5}" type="pres">
      <dgm:prSet presAssocID="{B570DD75-1E95-46BA-83CE-2CC0446E282E}" presName="connectorText" presStyleLbl="sibTrans1D1" presStyleIdx="3" presStyleCnt="5"/>
      <dgm:spPr/>
      <dgm:t>
        <a:bodyPr/>
        <a:lstStyle/>
        <a:p>
          <a:endParaRPr lang="el-GR"/>
        </a:p>
      </dgm:t>
    </dgm:pt>
    <dgm:pt modelId="{BFBD9764-8F72-47AD-9562-1E8CD3904A03}" type="pres">
      <dgm:prSet presAssocID="{9A9BCA75-0FDA-46FA-8936-B02FF893012B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03CA628C-2FB7-4B3D-A911-E5A2DEC34007}" type="pres">
      <dgm:prSet presAssocID="{86A4A77C-D12D-4CB5-B755-BC86BF17024D}" presName="sibTrans" presStyleLbl="sibTrans1D1" presStyleIdx="4" presStyleCnt="5"/>
      <dgm:spPr/>
      <dgm:t>
        <a:bodyPr/>
        <a:lstStyle/>
        <a:p>
          <a:endParaRPr lang="el-GR"/>
        </a:p>
      </dgm:t>
    </dgm:pt>
    <dgm:pt modelId="{5CCE7E22-5688-47C9-840B-F0837179E391}" type="pres">
      <dgm:prSet presAssocID="{86A4A77C-D12D-4CB5-B755-BC86BF17024D}" presName="connectorText" presStyleLbl="sibTrans1D1" presStyleIdx="4" presStyleCnt="5"/>
      <dgm:spPr/>
      <dgm:t>
        <a:bodyPr/>
        <a:lstStyle/>
        <a:p>
          <a:endParaRPr lang="el-GR"/>
        </a:p>
      </dgm:t>
    </dgm:pt>
    <dgm:pt modelId="{96E56BEC-1A65-4602-B7D9-F2029839646D}" type="pres">
      <dgm:prSet presAssocID="{468095DC-8D99-4845-926D-E2E0C53FC882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21089D61-7621-4882-A0AB-7AE8B4E3A334}" srcId="{45ACF93F-41C9-48EA-A802-8FAC777A80BE}" destId="{9A9BCA75-0FDA-46FA-8936-B02FF893012B}" srcOrd="4" destOrd="0" parTransId="{5EAB6B95-ABB2-4916-A376-54B4F14E9144}" sibTransId="{86A4A77C-D12D-4CB5-B755-BC86BF17024D}"/>
    <dgm:cxn modelId="{1A74EDFD-C365-42F8-8CA9-86189A4AA88F}" type="presOf" srcId="{405A800B-D696-4B8A-8DB8-72E809F107D9}" destId="{B4077CB9-BB8D-40CE-9385-F41634FC170E}" srcOrd="0" destOrd="0" presId="urn:microsoft.com/office/officeart/2005/8/layout/bProcess3"/>
    <dgm:cxn modelId="{215AE70F-E9D4-46C8-BBF6-0E1FEB7064F1}" srcId="{45ACF93F-41C9-48EA-A802-8FAC777A80BE}" destId="{468095DC-8D99-4845-926D-E2E0C53FC882}" srcOrd="5" destOrd="0" parTransId="{1074ECF0-51E0-46A8-9415-318E080BD3EC}" sibTransId="{52B4B7E4-7673-4CBE-9D4F-4B80D7758815}"/>
    <dgm:cxn modelId="{9E04F315-25AB-472F-A2BC-D0D3EE842633}" type="presOf" srcId="{FC89EA8E-0BCA-41B1-8F57-3AF8B1061D62}" destId="{75C571D5-8D94-4A7B-9531-16B265233519}" srcOrd="0" destOrd="0" presId="urn:microsoft.com/office/officeart/2005/8/layout/bProcess3"/>
    <dgm:cxn modelId="{E1AC16E3-AC87-449E-BB9C-8DE849634C6F}" type="presOf" srcId="{86A4A77C-D12D-4CB5-B755-BC86BF17024D}" destId="{03CA628C-2FB7-4B3D-A911-E5A2DEC34007}" srcOrd="0" destOrd="0" presId="urn:microsoft.com/office/officeart/2005/8/layout/bProcess3"/>
    <dgm:cxn modelId="{662567A6-031C-46FE-AB5C-8B0F05242258}" type="presOf" srcId="{4969DB45-E632-4D2D-8B7E-57EB60DB64F7}" destId="{9EA00078-12E3-49DA-990C-3D534FFE9EC4}" srcOrd="0" destOrd="0" presId="urn:microsoft.com/office/officeart/2005/8/layout/bProcess3"/>
    <dgm:cxn modelId="{1F63605D-DD90-4550-8F35-6FEF46EC65B1}" srcId="{45ACF93F-41C9-48EA-A802-8FAC777A80BE}" destId="{972C7D90-F818-4AAB-8825-53BB766F8FE2}" srcOrd="3" destOrd="0" parTransId="{FD32D52D-9A22-4043-BD34-8C2079DCBCEE}" sibTransId="{B570DD75-1E95-46BA-83CE-2CC0446E282E}"/>
    <dgm:cxn modelId="{71AEBB5B-4C1D-4F7A-ACEB-EACFC3B0D4AA}" type="presOf" srcId="{FC89EA8E-0BCA-41B1-8F57-3AF8B1061D62}" destId="{55F97B26-2FA0-4121-BF84-68A27DD432C7}" srcOrd="1" destOrd="0" presId="urn:microsoft.com/office/officeart/2005/8/layout/bProcess3"/>
    <dgm:cxn modelId="{626DF01C-FB08-43D3-BF7A-C094E7738438}" srcId="{45ACF93F-41C9-48EA-A802-8FAC777A80BE}" destId="{3DE63A8E-A074-4E14-93F0-14A508AE31DD}" srcOrd="1" destOrd="0" parTransId="{8AC84EB2-1656-4939-950A-FCAA4E05F9D2}" sibTransId="{405A800B-D696-4B8A-8DB8-72E809F107D9}"/>
    <dgm:cxn modelId="{3870A80F-2E31-4B7E-A56C-29FA75FC1DDE}" type="presOf" srcId="{3215BDF2-7824-46DB-A974-D8C7A8D98AF6}" destId="{CFDF7866-AC55-4F65-9D3B-AA5D13FD69E4}" srcOrd="0" destOrd="0" presId="urn:microsoft.com/office/officeart/2005/8/layout/bProcess3"/>
    <dgm:cxn modelId="{6ADD1337-FFF3-43BD-B742-9D04889C4F93}" type="presOf" srcId="{468095DC-8D99-4845-926D-E2E0C53FC882}" destId="{96E56BEC-1A65-4602-B7D9-F2029839646D}" srcOrd="0" destOrd="0" presId="urn:microsoft.com/office/officeart/2005/8/layout/bProcess3"/>
    <dgm:cxn modelId="{2C66FD47-8626-4711-9C8A-D02E82BCF40E}" type="presOf" srcId="{86A4A77C-D12D-4CB5-B755-BC86BF17024D}" destId="{5CCE7E22-5688-47C9-840B-F0837179E391}" srcOrd="1" destOrd="0" presId="urn:microsoft.com/office/officeart/2005/8/layout/bProcess3"/>
    <dgm:cxn modelId="{A0121178-7A4A-4A95-BD38-F476459566FA}" type="presOf" srcId="{45ACF93F-41C9-48EA-A802-8FAC777A80BE}" destId="{4548B920-8DB2-4CA4-8E0A-7710C471775F}" srcOrd="0" destOrd="0" presId="urn:microsoft.com/office/officeart/2005/8/layout/bProcess3"/>
    <dgm:cxn modelId="{84A22BB2-62AC-41AA-8599-9AA112FC5C25}" type="presOf" srcId="{405A800B-D696-4B8A-8DB8-72E809F107D9}" destId="{6091B87E-F094-482E-B851-7B32516401E7}" srcOrd="1" destOrd="0" presId="urn:microsoft.com/office/officeart/2005/8/layout/bProcess3"/>
    <dgm:cxn modelId="{03E35553-573D-4F7C-B6FA-0D010D63DAD4}" srcId="{45ACF93F-41C9-48EA-A802-8FAC777A80BE}" destId="{4969DB45-E632-4D2D-8B7E-57EB60DB64F7}" srcOrd="2" destOrd="0" parTransId="{0B34DF18-3EFC-4001-8BC6-6DA45A0825DE}" sibTransId="{FC89EA8E-0BCA-41B1-8F57-3AF8B1061D62}"/>
    <dgm:cxn modelId="{9D9E102F-ADC4-46EA-A85E-F31D14E26664}" type="presOf" srcId="{B570DD75-1E95-46BA-83CE-2CC0446E282E}" destId="{638AA81A-BCA4-4D4D-A42C-390740177F02}" srcOrd="0" destOrd="0" presId="urn:microsoft.com/office/officeart/2005/8/layout/bProcess3"/>
    <dgm:cxn modelId="{4EF1241C-6F66-49E4-AC1E-483D3C9C530C}" type="presOf" srcId="{9A9BCA75-0FDA-46FA-8936-B02FF893012B}" destId="{BFBD9764-8F72-47AD-9562-1E8CD3904A03}" srcOrd="0" destOrd="0" presId="urn:microsoft.com/office/officeart/2005/8/layout/bProcess3"/>
    <dgm:cxn modelId="{B61CA0DE-E186-462F-82F9-4A6B88A9272F}" srcId="{45ACF93F-41C9-48EA-A802-8FAC777A80BE}" destId="{FFFEBF63-6561-4F4E-B9C8-079D12F9B29C}" srcOrd="0" destOrd="0" parTransId="{320273F8-E499-4D00-A75B-F02A2668FF8A}" sibTransId="{3215BDF2-7824-46DB-A974-D8C7A8D98AF6}"/>
    <dgm:cxn modelId="{C55D574D-A366-4F23-BFCC-BF167DB70F99}" type="presOf" srcId="{B570DD75-1E95-46BA-83CE-2CC0446E282E}" destId="{4679E6B7-7BAF-461D-870B-E48C522676E5}" srcOrd="1" destOrd="0" presId="urn:microsoft.com/office/officeart/2005/8/layout/bProcess3"/>
    <dgm:cxn modelId="{79A04BF9-EC1F-455E-A595-930892E9F2B6}" type="presOf" srcId="{FFFEBF63-6561-4F4E-B9C8-079D12F9B29C}" destId="{E242CDAE-072F-488C-975B-0301002A8A2A}" srcOrd="0" destOrd="0" presId="urn:microsoft.com/office/officeart/2005/8/layout/bProcess3"/>
    <dgm:cxn modelId="{480CE944-D8EC-435D-9410-01438ADDA709}" type="presOf" srcId="{3215BDF2-7824-46DB-A974-D8C7A8D98AF6}" destId="{05C64A2F-1B0D-4EE7-AA99-727BF5272E69}" srcOrd="1" destOrd="0" presId="urn:microsoft.com/office/officeart/2005/8/layout/bProcess3"/>
    <dgm:cxn modelId="{F447BAAA-3CF9-44CC-AA56-C724F846B024}" type="presOf" srcId="{972C7D90-F818-4AAB-8825-53BB766F8FE2}" destId="{383B8679-B116-4495-9AC9-5DC1566D9E21}" srcOrd="0" destOrd="0" presId="urn:microsoft.com/office/officeart/2005/8/layout/bProcess3"/>
    <dgm:cxn modelId="{D4A8EA3A-0812-4120-98AF-127030255BFA}" type="presOf" srcId="{3DE63A8E-A074-4E14-93F0-14A508AE31DD}" destId="{09BFE512-3D41-446C-AAF3-AAB38A8AD0E6}" srcOrd="0" destOrd="0" presId="urn:microsoft.com/office/officeart/2005/8/layout/bProcess3"/>
    <dgm:cxn modelId="{C647ACFD-E7B9-45FB-9467-F30F0ED2B9AF}" type="presParOf" srcId="{4548B920-8DB2-4CA4-8E0A-7710C471775F}" destId="{E242CDAE-072F-488C-975B-0301002A8A2A}" srcOrd="0" destOrd="0" presId="urn:microsoft.com/office/officeart/2005/8/layout/bProcess3"/>
    <dgm:cxn modelId="{8148A393-9FC3-42CA-968E-3E9157601426}" type="presParOf" srcId="{4548B920-8DB2-4CA4-8E0A-7710C471775F}" destId="{CFDF7866-AC55-4F65-9D3B-AA5D13FD69E4}" srcOrd="1" destOrd="0" presId="urn:microsoft.com/office/officeart/2005/8/layout/bProcess3"/>
    <dgm:cxn modelId="{7757392D-4EBC-427A-8149-03B9DB5C5285}" type="presParOf" srcId="{CFDF7866-AC55-4F65-9D3B-AA5D13FD69E4}" destId="{05C64A2F-1B0D-4EE7-AA99-727BF5272E69}" srcOrd="0" destOrd="0" presId="urn:microsoft.com/office/officeart/2005/8/layout/bProcess3"/>
    <dgm:cxn modelId="{CA44F671-7F0E-4366-8B25-FE53F578D3A1}" type="presParOf" srcId="{4548B920-8DB2-4CA4-8E0A-7710C471775F}" destId="{09BFE512-3D41-446C-AAF3-AAB38A8AD0E6}" srcOrd="2" destOrd="0" presId="urn:microsoft.com/office/officeart/2005/8/layout/bProcess3"/>
    <dgm:cxn modelId="{0D073516-3A19-4814-92B2-79AF7A2D60A5}" type="presParOf" srcId="{4548B920-8DB2-4CA4-8E0A-7710C471775F}" destId="{B4077CB9-BB8D-40CE-9385-F41634FC170E}" srcOrd="3" destOrd="0" presId="urn:microsoft.com/office/officeart/2005/8/layout/bProcess3"/>
    <dgm:cxn modelId="{BE5E9ECB-1335-4354-9CEA-0B44CF9D5C22}" type="presParOf" srcId="{B4077CB9-BB8D-40CE-9385-F41634FC170E}" destId="{6091B87E-F094-482E-B851-7B32516401E7}" srcOrd="0" destOrd="0" presId="urn:microsoft.com/office/officeart/2005/8/layout/bProcess3"/>
    <dgm:cxn modelId="{4BCA5A89-1EA0-4319-8AF2-820213932C86}" type="presParOf" srcId="{4548B920-8DB2-4CA4-8E0A-7710C471775F}" destId="{9EA00078-12E3-49DA-990C-3D534FFE9EC4}" srcOrd="4" destOrd="0" presId="urn:microsoft.com/office/officeart/2005/8/layout/bProcess3"/>
    <dgm:cxn modelId="{2DA11531-477C-4BDD-91F7-98B7148844E5}" type="presParOf" srcId="{4548B920-8DB2-4CA4-8E0A-7710C471775F}" destId="{75C571D5-8D94-4A7B-9531-16B265233519}" srcOrd="5" destOrd="0" presId="urn:microsoft.com/office/officeart/2005/8/layout/bProcess3"/>
    <dgm:cxn modelId="{E80A6ABC-F480-44E9-933D-37FD55258F02}" type="presParOf" srcId="{75C571D5-8D94-4A7B-9531-16B265233519}" destId="{55F97B26-2FA0-4121-BF84-68A27DD432C7}" srcOrd="0" destOrd="0" presId="urn:microsoft.com/office/officeart/2005/8/layout/bProcess3"/>
    <dgm:cxn modelId="{348DCCF0-01CD-421B-A255-20F26C5E7477}" type="presParOf" srcId="{4548B920-8DB2-4CA4-8E0A-7710C471775F}" destId="{383B8679-B116-4495-9AC9-5DC1566D9E21}" srcOrd="6" destOrd="0" presId="urn:microsoft.com/office/officeart/2005/8/layout/bProcess3"/>
    <dgm:cxn modelId="{5181B7F2-FC4F-4B5B-B299-8DA0D7DEA61D}" type="presParOf" srcId="{4548B920-8DB2-4CA4-8E0A-7710C471775F}" destId="{638AA81A-BCA4-4D4D-A42C-390740177F02}" srcOrd="7" destOrd="0" presId="urn:microsoft.com/office/officeart/2005/8/layout/bProcess3"/>
    <dgm:cxn modelId="{0D641F4F-B550-4445-A4B8-D03A477FED8E}" type="presParOf" srcId="{638AA81A-BCA4-4D4D-A42C-390740177F02}" destId="{4679E6B7-7BAF-461D-870B-E48C522676E5}" srcOrd="0" destOrd="0" presId="urn:microsoft.com/office/officeart/2005/8/layout/bProcess3"/>
    <dgm:cxn modelId="{AE3904D9-E470-4134-BEEF-3D229B8387F5}" type="presParOf" srcId="{4548B920-8DB2-4CA4-8E0A-7710C471775F}" destId="{BFBD9764-8F72-47AD-9562-1E8CD3904A03}" srcOrd="8" destOrd="0" presId="urn:microsoft.com/office/officeart/2005/8/layout/bProcess3"/>
    <dgm:cxn modelId="{2CEA327F-60B1-4C2D-95C1-F09938A11A91}" type="presParOf" srcId="{4548B920-8DB2-4CA4-8E0A-7710C471775F}" destId="{03CA628C-2FB7-4B3D-A911-E5A2DEC34007}" srcOrd="9" destOrd="0" presId="urn:microsoft.com/office/officeart/2005/8/layout/bProcess3"/>
    <dgm:cxn modelId="{92F09F0C-65AD-40D2-AA49-902AF052DEAA}" type="presParOf" srcId="{03CA628C-2FB7-4B3D-A911-E5A2DEC34007}" destId="{5CCE7E22-5688-47C9-840B-F0837179E391}" srcOrd="0" destOrd="0" presId="urn:microsoft.com/office/officeart/2005/8/layout/bProcess3"/>
    <dgm:cxn modelId="{4F852245-909F-4913-8887-4283BAC7607B}" type="presParOf" srcId="{4548B920-8DB2-4CA4-8E0A-7710C471775F}" destId="{96E56BEC-1A65-4602-B7D9-F2029839646D}" srcOrd="10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C52CFFB-388F-49AE-BCF5-04B1812D7318}" type="doc">
      <dgm:prSet loTypeId="urn:microsoft.com/office/officeart/2005/8/layout/chevron2" loCatId="list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el-GR"/>
        </a:p>
      </dgm:t>
    </dgm:pt>
    <dgm:pt modelId="{2ED288D2-FA63-46C6-8EE5-F3B73EA38E8A}">
      <dgm:prSet phldrT="[Κείμενο]" custT="1"/>
      <dgm:spPr/>
      <dgm:t>
        <a:bodyPr/>
        <a:lstStyle/>
        <a:p>
          <a:r>
            <a:rPr lang="el-GR" sz="2400" b="1" dirty="0" smtClean="0"/>
            <a:t>Τραυματισμοί στην αντισφαίριση</a:t>
          </a:r>
          <a:endParaRPr lang="el-GR" sz="2400" b="1" dirty="0"/>
        </a:p>
      </dgm:t>
    </dgm:pt>
    <dgm:pt modelId="{8A21059F-1825-4115-A4A9-336AD630CB85}" type="parTrans" cxnId="{BFDDABDE-D011-421A-B6BA-649D99013D3D}">
      <dgm:prSet/>
      <dgm:spPr/>
      <dgm:t>
        <a:bodyPr/>
        <a:lstStyle/>
        <a:p>
          <a:endParaRPr lang="el-GR"/>
        </a:p>
      </dgm:t>
    </dgm:pt>
    <dgm:pt modelId="{0040B2BF-8D3E-4FFF-B96E-FA6DEA7A43B3}" type="sibTrans" cxnId="{BFDDABDE-D011-421A-B6BA-649D99013D3D}">
      <dgm:prSet/>
      <dgm:spPr/>
      <dgm:t>
        <a:bodyPr/>
        <a:lstStyle/>
        <a:p>
          <a:endParaRPr lang="el-GR"/>
        </a:p>
      </dgm:t>
    </dgm:pt>
    <dgm:pt modelId="{821F3128-7F42-4127-B644-F4E6AFCA9D9A}">
      <dgm:prSet phldrT="[Κείμενο]"/>
      <dgm:spPr/>
      <dgm:t>
        <a:bodyPr/>
        <a:lstStyle/>
        <a:p>
          <a:r>
            <a:rPr lang="el-GR" dirty="0" smtClean="0"/>
            <a:t>Τραυματισμοί ποικίλουν</a:t>
          </a:r>
          <a:endParaRPr lang="el-GR" dirty="0"/>
        </a:p>
      </dgm:t>
    </dgm:pt>
    <dgm:pt modelId="{BE6CE002-4E7D-47E4-93A0-665052290BC5}" type="parTrans" cxnId="{B4E66C52-DF2F-4B1B-9192-1C5F6B50C10D}">
      <dgm:prSet/>
      <dgm:spPr/>
      <dgm:t>
        <a:bodyPr/>
        <a:lstStyle/>
        <a:p>
          <a:endParaRPr lang="el-GR"/>
        </a:p>
      </dgm:t>
    </dgm:pt>
    <dgm:pt modelId="{EC339EE3-C5CE-4D68-A866-7C9643439F78}" type="sibTrans" cxnId="{B4E66C52-DF2F-4B1B-9192-1C5F6B50C10D}">
      <dgm:prSet/>
      <dgm:spPr/>
      <dgm:t>
        <a:bodyPr/>
        <a:lstStyle/>
        <a:p>
          <a:endParaRPr lang="el-GR"/>
        </a:p>
      </dgm:t>
    </dgm:pt>
    <dgm:pt modelId="{56DA3A2A-DC81-4505-8474-003C66B87AEF}">
      <dgm:prSet phldrT="[Κείμενο]"/>
      <dgm:spPr/>
      <dgm:t>
        <a:bodyPr/>
        <a:lstStyle/>
        <a:p>
          <a:r>
            <a:rPr lang="el-GR" dirty="0" smtClean="0"/>
            <a:t>Χρόνιοι</a:t>
          </a:r>
        </a:p>
      </dgm:t>
    </dgm:pt>
    <dgm:pt modelId="{0C40C7AF-FAC8-4A49-86EF-01671ED7B82C}" type="parTrans" cxnId="{7DB4A616-118A-4045-B07E-655BE0566781}">
      <dgm:prSet/>
      <dgm:spPr/>
      <dgm:t>
        <a:bodyPr/>
        <a:lstStyle/>
        <a:p>
          <a:endParaRPr lang="el-GR"/>
        </a:p>
      </dgm:t>
    </dgm:pt>
    <dgm:pt modelId="{FF929CCB-764E-42A0-A27D-BD080A7C1EFC}" type="sibTrans" cxnId="{7DB4A616-118A-4045-B07E-655BE0566781}">
      <dgm:prSet/>
      <dgm:spPr/>
      <dgm:t>
        <a:bodyPr/>
        <a:lstStyle/>
        <a:p>
          <a:endParaRPr lang="el-GR"/>
        </a:p>
      </dgm:t>
    </dgm:pt>
    <dgm:pt modelId="{AB80882B-31CD-4AA6-914C-75072CB9C8A3}">
      <dgm:prSet phldrT="[Κείμενο]"/>
      <dgm:spPr/>
      <dgm:t>
        <a:bodyPr/>
        <a:lstStyle/>
        <a:p>
          <a:r>
            <a:rPr lang="el-GR" dirty="0" smtClean="0"/>
            <a:t>Ηλικία</a:t>
          </a:r>
          <a:endParaRPr lang="el-GR" dirty="0"/>
        </a:p>
      </dgm:t>
    </dgm:pt>
    <dgm:pt modelId="{ABC86879-217E-4528-8944-4DD18E81BF9A}" type="parTrans" cxnId="{D2D5B499-8380-476F-A42B-6FE19D89D485}">
      <dgm:prSet/>
      <dgm:spPr/>
      <dgm:t>
        <a:bodyPr/>
        <a:lstStyle/>
        <a:p>
          <a:endParaRPr lang="el-GR"/>
        </a:p>
      </dgm:t>
    </dgm:pt>
    <dgm:pt modelId="{EEC0ED7E-C358-45E7-984F-E500A71CEFF6}" type="sibTrans" cxnId="{D2D5B499-8380-476F-A42B-6FE19D89D485}">
      <dgm:prSet/>
      <dgm:spPr/>
      <dgm:t>
        <a:bodyPr/>
        <a:lstStyle/>
        <a:p>
          <a:endParaRPr lang="el-GR"/>
        </a:p>
      </dgm:t>
    </dgm:pt>
    <dgm:pt modelId="{CF64D7AD-9B58-4181-8DAA-6BEB58190780}">
      <dgm:prSet phldrT="[Κείμενο]"/>
      <dgm:spPr/>
      <dgm:t>
        <a:bodyPr/>
        <a:lstStyle/>
        <a:p>
          <a:r>
            <a:rPr lang="el-GR" dirty="0" smtClean="0"/>
            <a:t>Οξείς </a:t>
          </a:r>
          <a:endParaRPr lang="el-GR" dirty="0"/>
        </a:p>
      </dgm:t>
    </dgm:pt>
    <dgm:pt modelId="{CD1255F6-9B09-4B3B-888A-C7059DD370DC}" type="parTrans" cxnId="{89A32749-7845-4451-8ED6-C91FC0E6CE71}">
      <dgm:prSet/>
      <dgm:spPr/>
      <dgm:t>
        <a:bodyPr/>
        <a:lstStyle/>
        <a:p>
          <a:endParaRPr lang="el-GR"/>
        </a:p>
      </dgm:t>
    </dgm:pt>
    <dgm:pt modelId="{AC6066E3-5524-4719-B214-08FF99259882}" type="sibTrans" cxnId="{89A32749-7845-4451-8ED6-C91FC0E6CE71}">
      <dgm:prSet/>
      <dgm:spPr/>
      <dgm:t>
        <a:bodyPr/>
        <a:lstStyle/>
        <a:p>
          <a:endParaRPr lang="el-GR"/>
        </a:p>
      </dgm:t>
    </dgm:pt>
    <dgm:pt modelId="{EE39DDA4-CE27-47AE-9427-1735F17087C4}">
      <dgm:prSet phldrT="[Κείμενο]"/>
      <dgm:spPr/>
      <dgm:t>
        <a:bodyPr/>
        <a:lstStyle/>
        <a:p>
          <a:r>
            <a:rPr lang="el-GR" dirty="0" smtClean="0"/>
            <a:t>Επίπεδο</a:t>
          </a:r>
          <a:endParaRPr lang="el-GR" dirty="0"/>
        </a:p>
      </dgm:t>
    </dgm:pt>
    <dgm:pt modelId="{772CE1B3-F978-4DC0-9A3D-3CF4F6501F03}" type="parTrans" cxnId="{60AC3E91-6695-45B1-B3D9-DB4B1EEDB0D1}">
      <dgm:prSet/>
      <dgm:spPr/>
      <dgm:t>
        <a:bodyPr/>
        <a:lstStyle/>
        <a:p>
          <a:endParaRPr lang="el-GR"/>
        </a:p>
      </dgm:t>
    </dgm:pt>
    <dgm:pt modelId="{A4EA76C6-89B6-41F8-9EC4-DCE23104422F}" type="sibTrans" cxnId="{60AC3E91-6695-45B1-B3D9-DB4B1EEDB0D1}">
      <dgm:prSet/>
      <dgm:spPr/>
      <dgm:t>
        <a:bodyPr/>
        <a:lstStyle/>
        <a:p>
          <a:endParaRPr lang="el-GR"/>
        </a:p>
      </dgm:t>
    </dgm:pt>
    <dgm:pt modelId="{0B1F1C21-62BE-491C-9BAA-3137A4B75B2B}">
      <dgm:prSet phldrT="[Κείμενο]"/>
      <dgm:spPr/>
      <dgm:t>
        <a:bodyPr/>
        <a:lstStyle/>
        <a:p>
          <a:r>
            <a:rPr lang="el-GR" dirty="0" smtClean="0"/>
            <a:t>Προπονητής </a:t>
          </a:r>
          <a:endParaRPr lang="el-GR" dirty="0"/>
        </a:p>
      </dgm:t>
    </dgm:pt>
    <dgm:pt modelId="{7E73CC2C-F132-4263-A5A0-7D651F2ED7DF}" type="parTrans" cxnId="{141B6939-6F24-420D-97BE-2BF420887974}">
      <dgm:prSet/>
      <dgm:spPr/>
      <dgm:t>
        <a:bodyPr/>
        <a:lstStyle/>
        <a:p>
          <a:endParaRPr lang="el-GR"/>
        </a:p>
      </dgm:t>
    </dgm:pt>
    <dgm:pt modelId="{D12211B2-CE45-4B2A-BCF0-075702150034}" type="sibTrans" cxnId="{141B6939-6F24-420D-97BE-2BF420887974}">
      <dgm:prSet/>
      <dgm:spPr/>
      <dgm:t>
        <a:bodyPr/>
        <a:lstStyle/>
        <a:p>
          <a:endParaRPr lang="el-GR"/>
        </a:p>
      </dgm:t>
    </dgm:pt>
    <dgm:pt modelId="{59B26103-DEF4-47B6-91DE-E4F25F78BD4C}">
      <dgm:prSet phldrT="[Κείμενο]"/>
      <dgm:spPr/>
      <dgm:t>
        <a:bodyPr/>
        <a:lstStyle/>
        <a:p>
          <a:r>
            <a:rPr lang="el-GR" dirty="0" smtClean="0"/>
            <a:t>Αιτίες που προκαλούν τους τραυματισμούς</a:t>
          </a:r>
          <a:endParaRPr lang="el-GR" dirty="0"/>
        </a:p>
      </dgm:t>
    </dgm:pt>
    <dgm:pt modelId="{6C8F64EF-4666-44D2-BC17-68ECE895DAE4}" type="parTrans" cxnId="{BEB205C8-31D6-4E8A-8836-3870C835EE14}">
      <dgm:prSet/>
      <dgm:spPr/>
      <dgm:t>
        <a:bodyPr/>
        <a:lstStyle/>
        <a:p>
          <a:endParaRPr lang="el-GR"/>
        </a:p>
      </dgm:t>
    </dgm:pt>
    <dgm:pt modelId="{D4A9CF61-D515-49EE-8172-BD22242E495D}" type="sibTrans" cxnId="{BEB205C8-31D6-4E8A-8836-3870C835EE14}">
      <dgm:prSet/>
      <dgm:spPr/>
      <dgm:t>
        <a:bodyPr/>
        <a:lstStyle/>
        <a:p>
          <a:endParaRPr lang="el-GR"/>
        </a:p>
      </dgm:t>
    </dgm:pt>
    <dgm:pt modelId="{CD8921B8-CD5B-481E-88A0-DA97D3F8D066}">
      <dgm:prSet phldrT="[Κείμενο]"/>
      <dgm:spPr/>
      <dgm:t>
        <a:bodyPr/>
        <a:lstStyle/>
        <a:p>
          <a:r>
            <a:rPr lang="el-GR" dirty="0" smtClean="0"/>
            <a:t>Αλλαγές κατεύθυνσης - εκρηκτικότητα</a:t>
          </a:r>
          <a:endParaRPr lang="el-GR" dirty="0"/>
        </a:p>
      </dgm:t>
    </dgm:pt>
    <dgm:pt modelId="{93845D38-E56C-4344-8206-ED4109C630FC}" type="parTrans" cxnId="{083812CE-E85B-481F-AB60-8287A10B4DB7}">
      <dgm:prSet/>
      <dgm:spPr/>
    </dgm:pt>
    <dgm:pt modelId="{E50982DE-8515-40EB-8A6B-6F1314677612}" type="sibTrans" cxnId="{083812CE-E85B-481F-AB60-8287A10B4DB7}">
      <dgm:prSet/>
      <dgm:spPr/>
    </dgm:pt>
    <dgm:pt modelId="{D187E412-06FC-4658-8F1B-6E6602CEC72F}">
      <dgm:prSet phldrT="[Κείμενο]"/>
      <dgm:spPr/>
      <dgm:t>
        <a:bodyPr/>
        <a:lstStyle/>
        <a:p>
          <a:r>
            <a:rPr lang="el-GR" dirty="0" smtClean="0"/>
            <a:t>Πρόληψη</a:t>
          </a:r>
          <a:endParaRPr lang="el-GR" dirty="0"/>
        </a:p>
      </dgm:t>
    </dgm:pt>
    <dgm:pt modelId="{A3690E74-4E87-40F4-B68F-60E8E005262A}" type="parTrans" cxnId="{EF36061C-5731-4F8D-9092-7972BBE3A5AE}">
      <dgm:prSet/>
      <dgm:spPr/>
    </dgm:pt>
    <dgm:pt modelId="{02355574-073B-48C2-BFC4-424765EF0895}" type="sibTrans" cxnId="{EF36061C-5731-4F8D-9092-7972BBE3A5AE}">
      <dgm:prSet/>
      <dgm:spPr/>
    </dgm:pt>
    <dgm:pt modelId="{F112BCDC-23DD-4EE8-AC20-D71AEC347C9A}" type="pres">
      <dgm:prSet presAssocID="{9C52CFFB-388F-49AE-BCF5-04B1812D731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6801EC98-BEFF-4F84-BB0C-54375B9BFAD9}" type="pres">
      <dgm:prSet presAssocID="{2ED288D2-FA63-46C6-8EE5-F3B73EA38E8A}" presName="composite" presStyleCnt="0"/>
      <dgm:spPr/>
    </dgm:pt>
    <dgm:pt modelId="{1C08028E-0431-43ED-A8CC-2A74F5ECEE63}" type="pres">
      <dgm:prSet presAssocID="{2ED288D2-FA63-46C6-8EE5-F3B73EA38E8A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F8C7822C-FC54-40FB-AAC4-F32C0A8124E5}" type="pres">
      <dgm:prSet presAssocID="{2ED288D2-FA63-46C6-8EE5-F3B73EA38E8A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D2D5B499-8380-476F-A42B-6FE19D89D485}" srcId="{2ED288D2-FA63-46C6-8EE5-F3B73EA38E8A}" destId="{AB80882B-31CD-4AA6-914C-75072CB9C8A3}" srcOrd="4" destOrd="0" parTransId="{ABC86879-217E-4528-8944-4DD18E81BF9A}" sibTransId="{EEC0ED7E-C358-45E7-984F-E500A71CEFF6}"/>
    <dgm:cxn modelId="{BEB205C8-31D6-4E8A-8836-3870C835EE14}" srcId="{2ED288D2-FA63-46C6-8EE5-F3B73EA38E8A}" destId="{59B26103-DEF4-47B6-91DE-E4F25F78BD4C}" srcOrd="7" destOrd="0" parTransId="{6C8F64EF-4666-44D2-BC17-68ECE895DAE4}" sibTransId="{D4A9CF61-D515-49EE-8172-BD22242E495D}"/>
    <dgm:cxn modelId="{724D2635-7763-486B-B218-FE90FD2CE485}" type="presOf" srcId="{56DA3A2A-DC81-4505-8474-003C66B87AEF}" destId="{F8C7822C-FC54-40FB-AAC4-F32C0A8124E5}" srcOrd="0" destOrd="3" presId="urn:microsoft.com/office/officeart/2005/8/layout/chevron2"/>
    <dgm:cxn modelId="{141B6939-6F24-420D-97BE-2BF420887974}" srcId="{2ED288D2-FA63-46C6-8EE5-F3B73EA38E8A}" destId="{0B1F1C21-62BE-491C-9BAA-3137A4B75B2B}" srcOrd="6" destOrd="0" parTransId="{7E73CC2C-F132-4263-A5A0-7D651F2ED7DF}" sibTransId="{D12211B2-CE45-4B2A-BCF0-075702150034}"/>
    <dgm:cxn modelId="{5AF17FB3-4E46-45D6-9303-7088791223C0}" type="presOf" srcId="{CF64D7AD-9B58-4181-8DAA-6BEB58190780}" destId="{F8C7822C-FC54-40FB-AAC4-F32C0A8124E5}" srcOrd="0" destOrd="2" presId="urn:microsoft.com/office/officeart/2005/8/layout/chevron2"/>
    <dgm:cxn modelId="{8B276625-7597-4C11-BE55-06072F43F136}" type="presOf" srcId="{2ED288D2-FA63-46C6-8EE5-F3B73EA38E8A}" destId="{1C08028E-0431-43ED-A8CC-2A74F5ECEE63}" srcOrd="0" destOrd="0" presId="urn:microsoft.com/office/officeart/2005/8/layout/chevron2"/>
    <dgm:cxn modelId="{8F4AFEEF-4B74-4198-89C0-DB42245E74E7}" type="presOf" srcId="{9C52CFFB-388F-49AE-BCF5-04B1812D7318}" destId="{F112BCDC-23DD-4EE8-AC20-D71AEC347C9A}" srcOrd="0" destOrd="0" presId="urn:microsoft.com/office/officeart/2005/8/layout/chevron2"/>
    <dgm:cxn modelId="{60AC3E91-6695-45B1-B3D9-DB4B1EEDB0D1}" srcId="{2ED288D2-FA63-46C6-8EE5-F3B73EA38E8A}" destId="{EE39DDA4-CE27-47AE-9427-1735F17087C4}" srcOrd="5" destOrd="0" parTransId="{772CE1B3-F978-4DC0-9A3D-3CF4F6501F03}" sibTransId="{A4EA76C6-89B6-41F8-9EC4-DCE23104422F}"/>
    <dgm:cxn modelId="{6A97F641-DF09-4523-96EB-BBB34A3F7A98}" type="presOf" srcId="{EE39DDA4-CE27-47AE-9427-1735F17087C4}" destId="{F8C7822C-FC54-40FB-AAC4-F32C0A8124E5}" srcOrd="0" destOrd="5" presId="urn:microsoft.com/office/officeart/2005/8/layout/chevron2"/>
    <dgm:cxn modelId="{E10C6EEF-BC71-4DBE-9AA4-C15E8B9EC237}" type="presOf" srcId="{CD8921B8-CD5B-481E-88A0-DA97D3F8D066}" destId="{F8C7822C-FC54-40FB-AAC4-F32C0A8124E5}" srcOrd="0" destOrd="0" presId="urn:microsoft.com/office/officeart/2005/8/layout/chevron2"/>
    <dgm:cxn modelId="{7AEB93A7-EF5D-45C0-9FF4-FE622AF1F1E2}" type="presOf" srcId="{821F3128-7F42-4127-B644-F4E6AFCA9D9A}" destId="{F8C7822C-FC54-40FB-AAC4-F32C0A8124E5}" srcOrd="0" destOrd="1" presId="urn:microsoft.com/office/officeart/2005/8/layout/chevron2"/>
    <dgm:cxn modelId="{083812CE-E85B-481F-AB60-8287A10B4DB7}" srcId="{2ED288D2-FA63-46C6-8EE5-F3B73EA38E8A}" destId="{CD8921B8-CD5B-481E-88A0-DA97D3F8D066}" srcOrd="0" destOrd="0" parTransId="{93845D38-E56C-4344-8206-ED4109C630FC}" sibTransId="{E50982DE-8515-40EB-8A6B-6F1314677612}"/>
    <dgm:cxn modelId="{BFDDABDE-D011-421A-B6BA-649D99013D3D}" srcId="{9C52CFFB-388F-49AE-BCF5-04B1812D7318}" destId="{2ED288D2-FA63-46C6-8EE5-F3B73EA38E8A}" srcOrd="0" destOrd="0" parTransId="{8A21059F-1825-4115-A4A9-336AD630CB85}" sibTransId="{0040B2BF-8D3E-4FFF-B96E-FA6DEA7A43B3}"/>
    <dgm:cxn modelId="{EF36061C-5731-4F8D-9092-7972BBE3A5AE}" srcId="{2ED288D2-FA63-46C6-8EE5-F3B73EA38E8A}" destId="{D187E412-06FC-4658-8F1B-6E6602CEC72F}" srcOrd="8" destOrd="0" parTransId="{A3690E74-4E87-40F4-B68F-60E8E005262A}" sibTransId="{02355574-073B-48C2-BFC4-424765EF0895}"/>
    <dgm:cxn modelId="{7DB4A616-118A-4045-B07E-655BE0566781}" srcId="{2ED288D2-FA63-46C6-8EE5-F3B73EA38E8A}" destId="{56DA3A2A-DC81-4505-8474-003C66B87AEF}" srcOrd="3" destOrd="0" parTransId="{0C40C7AF-FAC8-4A49-86EF-01671ED7B82C}" sibTransId="{FF929CCB-764E-42A0-A27D-BD080A7C1EFC}"/>
    <dgm:cxn modelId="{41FD948F-1526-41D7-8C76-7D1B51260B66}" type="presOf" srcId="{0B1F1C21-62BE-491C-9BAA-3137A4B75B2B}" destId="{F8C7822C-FC54-40FB-AAC4-F32C0A8124E5}" srcOrd="0" destOrd="6" presId="urn:microsoft.com/office/officeart/2005/8/layout/chevron2"/>
    <dgm:cxn modelId="{89A32749-7845-4451-8ED6-C91FC0E6CE71}" srcId="{2ED288D2-FA63-46C6-8EE5-F3B73EA38E8A}" destId="{CF64D7AD-9B58-4181-8DAA-6BEB58190780}" srcOrd="2" destOrd="0" parTransId="{CD1255F6-9B09-4B3B-888A-C7059DD370DC}" sibTransId="{AC6066E3-5524-4719-B214-08FF99259882}"/>
    <dgm:cxn modelId="{9EDD9FEB-2102-4E83-AA50-1531CD46C860}" type="presOf" srcId="{59B26103-DEF4-47B6-91DE-E4F25F78BD4C}" destId="{F8C7822C-FC54-40FB-AAC4-F32C0A8124E5}" srcOrd="0" destOrd="7" presId="urn:microsoft.com/office/officeart/2005/8/layout/chevron2"/>
    <dgm:cxn modelId="{803343FC-ED8B-4C09-B44F-F24566609C6D}" type="presOf" srcId="{D187E412-06FC-4658-8F1B-6E6602CEC72F}" destId="{F8C7822C-FC54-40FB-AAC4-F32C0A8124E5}" srcOrd="0" destOrd="8" presId="urn:microsoft.com/office/officeart/2005/8/layout/chevron2"/>
    <dgm:cxn modelId="{1FA8D8B0-1024-40D2-9D31-CCDE604A57F1}" type="presOf" srcId="{AB80882B-31CD-4AA6-914C-75072CB9C8A3}" destId="{F8C7822C-FC54-40FB-AAC4-F32C0A8124E5}" srcOrd="0" destOrd="4" presId="urn:microsoft.com/office/officeart/2005/8/layout/chevron2"/>
    <dgm:cxn modelId="{B4E66C52-DF2F-4B1B-9192-1C5F6B50C10D}" srcId="{2ED288D2-FA63-46C6-8EE5-F3B73EA38E8A}" destId="{821F3128-7F42-4127-B644-F4E6AFCA9D9A}" srcOrd="1" destOrd="0" parTransId="{BE6CE002-4E7D-47E4-93A0-665052290BC5}" sibTransId="{EC339EE3-C5CE-4D68-A866-7C9643439F78}"/>
    <dgm:cxn modelId="{8DCCEA18-6E62-47B1-8A74-94501475AFA7}" type="presParOf" srcId="{F112BCDC-23DD-4EE8-AC20-D71AEC347C9A}" destId="{6801EC98-BEFF-4F84-BB0C-54375B9BFAD9}" srcOrd="0" destOrd="0" presId="urn:microsoft.com/office/officeart/2005/8/layout/chevron2"/>
    <dgm:cxn modelId="{9331350C-7744-42FC-A847-B324E3C8F9E1}" type="presParOf" srcId="{6801EC98-BEFF-4F84-BB0C-54375B9BFAD9}" destId="{1C08028E-0431-43ED-A8CC-2A74F5ECEE63}" srcOrd="0" destOrd="0" presId="urn:microsoft.com/office/officeart/2005/8/layout/chevron2"/>
    <dgm:cxn modelId="{D36CF776-ACA9-4299-B735-DC644BB2F7BF}" type="presParOf" srcId="{6801EC98-BEFF-4F84-BB0C-54375B9BFAD9}" destId="{F8C7822C-FC54-40FB-AAC4-F32C0A8124E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D8628ED-D010-4D88-B65E-3CEB9F68D034}">
      <dsp:nvSpPr>
        <dsp:cNvPr id="0" name=""/>
        <dsp:cNvSpPr/>
      </dsp:nvSpPr>
      <dsp:spPr>
        <a:xfrm>
          <a:off x="3965069" y="-59546"/>
          <a:ext cx="1953164" cy="1060400"/>
        </a:xfrm>
        <a:prstGeom prst="roundRect">
          <a:avLst/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400" b="0" kern="1200" smtClean="0"/>
            <a:t>Επίπεδο αθλητή</a:t>
          </a:r>
          <a:endParaRPr lang="el-GR" sz="1400" b="0" kern="1200" dirty="0"/>
        </a:p>
      </dsp:txBody>
      <dsp:txXfrm>
        <a:off x="3965069" y="-59546"/>
        <a:ext cx="1953164" cy="1060400"/>
      </dsp:txXfrm>
    </dsp:sp>
    <dsp:sp modelId="{FD822BC3-E9C4-4148-AF7C-0251A993EDB3}">
      <dsp:nvSpPr>
        <dsp:cNvPr id="0" name=""/>
        <dsp:cNvSpPr/>
      </dsp:nvSpPr>
      <dsp:spPr>
        <a:xfrm>
          <a:off x="2888467" y="559773"/>
          <a:ext cx="4535048" cy="4535048"/>
        </a:xfrm>
        <a:custGeom>
          <a:avLst/>
          <a:gdLst/>
          <a:ahLst/>
          <a:cxnLst/>
          <a:rect l="0" t="0" r="0" b="0"/>
          <a:pathLst>
            <a:path>
              <a:moveTo>
                <a:pt x="3038146" y="134965"/>
              </a:moveTo>
              <a:arcTo wR="2267524" hR="2267524" stAng="17392070" swAng="1331825"/>
            </a:path>
          </a:pathLst>
        </a:custGeom>
        <a:noFill/>
        <a:ln w="9525" cap="rnd" cmpd="sng" algn="ctr">
          <a:solidFill>
            <a:schemeClr val="accent2">
              <a:shade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12CD8C-9871-46D2-B99D-767E1F1AD040}">
      <dsp:nvSpPr>
        <dsp:cNvPr id="0" name=""/>
        <dsp:cNvSpPr/>
      </dsp:nvSpPr>
      <dsp:spPr>
        <a:xfrm>
          <a:off x="6083581" y="1149898"/>
          <a:ext cx="1965838" cy="1141212"/>
        </a:xfrm>
        <a:prstGeom prst="roundRect">
          <a:avLst/>
        </a:prstGeom>
        <a:solidFill>
          <a:schemeClr val="accent2">
            <a:shade val="50000"/>
            <a:hueOff val="-197058"/>
            <a:satOff val="2594"/>
            <a:lumOff val="15539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400" b="0" kern="1200" smtClean="0"/>
            <a:t>Λάθος προπόνηση</a:t>
          </a:r>
          <a:endParaRPr lang="el-GR" sz="1400" b="0" kern="1200" dirty="0"/>
        </a:p>
      </dsp:txBody>
      <dsp:txXfrm>
        <a:off x="6083581" y="1149898"/>
        <a:ext cx="1965838" cy="1141212"/>
      </dsp:txXfrm>
    </dsp:sp>
    <dsp:sp modelId="{3D849774-1F71-4C66-BA35-F8974AEFADEC}">
      <dsp:nvSpPr>
        <dsp:cNvPr id="0" name=""/>
        <dsp:cNvSpPr/>
      </dsp:nvSpPr>
      <dsp:spPr>
        <a:xfrm>
          <a:off x="2733481" y="272507"/>
          <a:ext cx="4535048" cy="4535048"/>
        </a:xfrm>
        <a:custGeom>
          <a:avLst/>
          <a:gdLst/>
          <a:ahLst/>
          <a:cxnLst/>
          <a:rect l="0" t="0" r="0" b="0"/>
          <a:pathLst>
            <a:path>
              <a:moveTo>
                <a:pt x="4522424" y="2028588"/>
              </a:moveTo>
              <a:arcTo wR="2267524" hR="2267524" stAng="21237081" swAng="1505067"/>
            </a:path>
          </a:pathLst>
        </a:custGeom>
        <a:noFill/>
        <a:ln w="9525" cap="rnd" cmpd="sng" algn="ctr">
          <a:solidFill>
            <a:schemeClr val="accent2">
              <a:shade val="90000"/>
              <a:hueOff val="-191560"/>
              <a:satOff val="136"/>
              <a:lumOff val="10705"/>
              <a:alphaOff val="0"/>
            </a:schemeClr>
          </a:solidFill>
          <a:prstDash val="solid"/>
        </a:ln>
        <a:effectLst/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8E5E68-C144-48D5-A5EA-32FF63E87BAF}">
      <dsp:nvSpPr>
        <dsp:cNvPr id="0" name=""/>
        <dsp:cNvSpPr/>
      </dsp:nvSpPr>
      <dsp:spPr>
        <a:xfrm>
          <a:off x="6045925" y="3289092"/>
          <a:ext cx="1718918" cy="1165695"/>
        </a:xfrm>
        <a:prstGeom prst="roundRect">
          <a:avLst/>
        </a:prstGeom>
        <a:solidFill>
          <a:schemeClr val="accent2">
            <a:shade val="50000"/>
            <a:hueOff val="-394116"/>
            <a:satOff val="5189"/>
            <a:lumOff val="31078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400" b="0" kern="1200" smtClean="0"/>
            <a:t>Συχνότητα Πρωταθλημάτων</a:t>
          </a:r>
          <a:endParaRPr lang="el-GR" sz="1400" b="0" kern="1200" dirty="0"/>
        </a:p>
      </dsp:txBody>
      <dsp:txXfrm>
        <a:off x="6045925" y="3289092"/>
        <a:ext cx="1718918" cy="1165695"/>
      </dsp:txXfrm>
    </dsp:sp>
    <dsp:sp modelId="{FA2475B1-C0C2-4DDB-9851-C98E867A11F9}">
      <dsp:nvSpPr>
        <dsp:cNvPr id="0" name=""/>
        <dsp:cNvSpPr/>
      </dsp:nvSpPr>
      <dsp:spPr>
        <a:xfrm>
          <a:off x="2674127" y="470654"/>
          <a:ext cx="4535048" cy="4535048"/>
        </a:xfrm>
        <a:custGeom>
          <a:avLst/>
          <a:gdLst/>
          <a:ahLst/>
          <a:cxnLst/>
          <a:rect l="0" t="0" r="0" b="0"/>
          <a:pathLst>
            <a:path>
              <a:moveTo>
                <a:pt x="3743339" y="3989045"/>
              </a:moveTo>
              <a:arcTo wR="2267524" hR="2267524" stAng="2963663" swAng="1124387"/>
            </a:path>
          </a:pathLst>
        </a:custGeom>
        <a:noFill/>
        <a:ln w="9525" cap="rnd" cmpd="sng" algn="ctr">
          <a:solidFill>
            <a:schemeClr val="accent2">
              <a:shade val="90000"/>
              <a:hueOff val="-383121"/>
              <a:satOff val="273"/>
              <a:lumOff val="21409"/>
              <a:alphaOff val="0"/>
            </a:schemeClr>
          </a:solidFill>
          <a:prstDash val="solid"/>
        </a:ln>
        <a:effectLst/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DA2999-2329-406E-BF89-B9A5D045A0FA}">
      <dsp:nvSpPr>
        <dsp:cNvPr id="0" name=""/>
        <dsp:cNvSpPr/>
      </dsp:nvSpPr>
      <dsp:spPr>
        <a:xfrm>
          <a:off x="4104142" y="4450465"/>
          <a:ext cx="1675018" cy="1110473"/>
        </a:xfrm>
        <a:prstGeom prst="roundRect">
          <a:avLst/>
        </a:prstGeom>
        <a:solidFill>
          <a:schemeClr val="accent2">
            <a:shade val="50000"/>
            <a:hueOff val="-591174"/>
            <a:satOff val="7783"/>
            <a:lumOff val="46617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400" b="0" kern="1200" smtClean="0"/>
            <a:t>Πρόληψη </a:t>
          </a:r>
          <a:endParaRPr lang="el-GR" sz="1400" b="0" kern="1200" dirty="0"/>
        </a:p>
      </dsp:txBody>
      <dsp:txXfrm>
        <a:off x="4104142" y="4450465"/>
        <a:ext cx="1675018" cy="1110473"/>
      </dsp:txXfrm>
    </dsp:sp>
    <dsp:sp modelId="{DEE24B25-2430-4F72-98DB-DD15FF21BC43}">
      <dsp:nvSpPr>
        <dsp:cNvPr id="0" name=""/>
        <dsp:cNvSpPr/>
      </dsp:nvSpPr>
      <dsp:spPr>
        <a:xfrm>
          <a:off x="2538011" y="421523"/>
          <a:ext cx="4535048" cy="4535048"/>
        </a:xfrm>
        <a:custGeom>
          <a:avLst/>
          <a:gdLst/>
          <a:ahLst/>
          <a:cxnLst/>
          <a:rect l="0" t="0" r="0" b="0"/>
          <a:pathLst>
            <a:path>
              <a:moveTo>
                <a:pt x="1557242" y="4420932"/>
              </a:moveTo>
              <a:arcTo wR="2267524" hR="2267524" stAng="6495280" swAng="1399845"/>
            </a:path>
          </a:pathLst>
        </a:custGeom>
        <a:noFill/>
        <a:ln w="9525" cap="rnd" cmpd="sng" algn="ctr">
          <a:solidFill>
            <a:schemeClr val="accent2">
              <a:shade val="90000"/>
              <a:hueOff val="-574681"/>
              <a:satOff val="409"/>
              <a:lumOff val="32114"/>
              <a:alphaOff val="0"/>
            </a:schemeClr>
          </a:solidFill>
          <a:prstDash val="solid"/>
        </a:ln>
        <a:effectLst/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F3C3B0-A01C-4724-9123-24377FD05184}">
      <dsp:nvSpPr>
        <dsp:cNvPr id="0" name=""/>
        <dsp:cNvSpPr/>
      </dsp:nvSpPr>
      <dsp:spPr>
        <a:xfrm>
          <a:off x="2024772" y="3198775"/>
          <a:ext cx="1684375" cy="1180083"/>
        </a:xfrm>
        <a:prstGeom prst="roundRect">
          <a:avLst/>
        </a:prstGeom>
        <a:solidFill>
          <a:schemeClr val="accent2">
            <a:shade val="50000"/>
            <a:hueOff val="-394116"/>
            <a:satOff val="5189"/>
            <a:lumOff val="31078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400" b="0" kern="1200" smtClean="0"/>
            <a:t>Φυσική και Ψυχολογική Προετοιμασία</a:t>
          </a:r>
          <a:endParaRPr lang="el-GR" sz="1400" b="0" kern="1200" dirty="0"/>
        </a:p>
      </dsp:txBody>
      <dsp:txXfrm>
        <a:off x="2024772" y="3198775"/>
        <a:ext cx="1684375" cy="1180083"/>
      </dsp:txXfrm>
    </dsp:sp>
    <dsp:sp modelId="{BE706A38-F239-4E7C-8B81-8C3CF686E7C1}">
      <dsp:nvSpPr>
        <dsp:cNvPr id="0" name=""/>
        <dsp:cNvSpPr/>
      </dsp:nvSpPr>
      <dsp:spPr>
        <a:xfrm>
          <a:off x="2610834" y="451483"/>
          <a:ext cx="4535048" cy="4535048"/>
        </a:xfrm>
        <a:custGeom>
          <a:avLst/>
          <a:gdLst/>
          <a:ahLst/>
          <a:cxnLst/>
          <a:rect l="0" t="0" r="0" b="0"/>
          <a:pathLst>
            <a:path>
              <a:moveTo>
                <a:pt x="49213" y="2737381"/>
              </a:moveTo>
              <a:arcTo wR="2267524" hR="2267524" stAng="10082461" swAng="1519054"/>
            </a:path>
          </a:pathLst>
        </a:custGeom>
        <a:noFill/>
        <a:ln w="9525" cap="rnd" cmpd="sng" algn="ctr">
          <a:solidFill>
            <a:schemeClr val="accent2">
              <a:shade val="90000"/>
              <a:hueOff val="-383121"/>
              <a:satOff val="273"/>
              <a:lumOff val="21409"/>
              <a:alphaOff val="0"/>
            </a:schemeClr>
          </a:solidFill>
          <a:prstDash val="solid"/>
        </a:ln>
        <a:effectLst/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333BB1-C350-4AA1-A065-36B981B46622}">
      <dsp:nvSpPr>
        <dsp:cNvPr id="0" name=""/>
        <dsp:cNvSpPr/>
      </dsp:nvSpPr>
      <dsp:spPr>
        <a:xfrm>
          <a:off x="2093145" y="996285"/>
          <a:ext cx="1633058" cy="1188966"/>
        </a:xfrm>
        <a:prstGeom prst="roundRect">
          <a:avLst/>
        </a:prstGeom>
        <a:solidFill>
          <a:schemeClr val="accent2">
            <a:shade val="50000"/>
            <a:hueOff val="-197058"/>
            <a:satOff val="2594"/>
            <a:lumOff val="15539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400" b="0" kern="1200" dirty="0" smtClean="0"/>
            <a:t>Φύλο</a:t>
          </a:r>
          <a:endParaRPr lang="el-GR" sz="1400" b="0" kern="1200" dirty="0"/>
        </a:p>
      </dsp:txBody>
      <dsp:txXfrm>
        <a:off x="2093145" y="996285"/>
        <a:ext cx="1633058" cy="1188966"/>
      </dsp:txXfrm>
    </dsp:sp>
    <dsp:sp modelId="{186FDED9-DB27-41F2-8879-E5098F2ED331}">
      <dsp:nvSpPr>
        <dsp:cNvPr id="0" name=""/>
        <dsp:cNvSpPr/>
      </dsp:nvSpPr>
      <dsp:spPr>
        <a:xfrm>
          <a:off x="2457961" y="560424"/>
          <a:ext cx="4535048" cy="4535048"/>
        </a:xfrm>
        <a:custGeom>
          <a:avLst/>
          <a:gdLst/>
          <a:ahLst/>
          <a:cxnLst/>
          <a:rect l="0" t="0" r="0" b="0"/>
          <a:pathLst>
            <a:path>
              <a:moveTo>
                <a:pt x="936128" y="432026"/>
              </a:moveTo>
              <a:arcTo wR="2267524" hR="2267524" stAng="14042662" swAng="971823"/>
            </a:path>
          </a:pathLst>
        </a:custGeom>
        <a:noFill/>
        <a:ln w="9525" cap="rnd" cmpd="sng" algn="ctr">
          <a:solidFill>
            <a:schemeClr val="accent2">
              <a:shade val="90000"/>
              <a:hueOff val="-191560"/>
              <a:satOff val="136"/>
              <a:lumOff val="10705"/>
              <a:alphaOff val="0"/>
            </a:schemeClr>
          </a:solidFill>
          <a:prstDash val="solid"/>
        </a:ln>
        <a:effectLst/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518A209-1417-4649-BC08-A242CA3C9C3F}">
      <dsp:nvSpPr>
        <dsp:cNvPr id="0" name=""/>
        <dsp:cNvSpPr/>
      </dsp:nvSpPr>
      <dsp:spPr>
        <a:xfrm>
          <a:off x="2696782" y="0"/>
          <a:ext cx="1925972" cy="1069984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000" kern="1200" dirty="0" smtClean="0"/>
            <a:t>οξείς</a:t>
          </a:r>
          <a:endParaRPr lang="el-GR" sz="1400" kern="1200" dirty="0"/>
        </a:p>
      </dsp:txBody>
      <dsp:txXfrm>
        <a:off x="2696782" y="0"/>
        <a:ext cx="1925972" cy="1069984"/>
      </dsp:txXfrm>
    </dsp:sp>
    <dsp:sp modelId="{1786268C-AC09-419A-BA93-FEC28DCD400D}">
      <dsp:nvSpPr>
        <dsp:cNvPr id="0" name=""/>
        <dsp:cNvSpPr/>
      </dsp:nvSpPr>
      <dsp:spPr>
        <a:xfrm>
          <a:off x="5478742" y="0"/>
          <a:ext cx="1925972" cy="1069984"/>
        </a:xfrm>
        <a:prstGeom prst="roundRect">
          <a:avLst>
            <a:gd name="adj" fmla="val 1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000" kern="1200" smtClean="0"/>
            <a:t>χρόνιοι</a:t>
          </a:r>
          <a:endParaRPr lang="el-GR" sz="2000" kern="1200" dirty="0"/>
        </a:p>
      </dsp:txBody>
      <dsp:txXfrm>
        <a:off x="5478742" y="0"/>
        <a:ext cx="1925972" cy="1069984"/>
      </dsp:txXfrm>
    </dsp:sp>
    <dsp:sp modelId="{9396474E-2934-4806-BE68-E1C0E8A0C570}">
      <dsp:nvSpPr>
        <dsp:cNvPr id="0" name=""/>
        <dsp:cNvSpPr/>
      </dsp:nvSpPr>
      <dsp:spPr>
        <a:xfrm>
          <a:off x="4649504" y="4547434"/>
          <a:ext cx="802488" cy="802488"/>
        </a:xfrm>
        <a:prstGeom prst="triangle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4E09C72-79D2-48C4-AFD7-FECFA65D3E68}">
      <dsp:nvSpPr>
        <dsp:cNvPr id="0" name=""/>
        <dsp:cNvSpPr/>
      </dsp:nvSpPr>
      <dsp:spPr>
        <a:xfrm rot="240000">
          <a:off x="2642548" y="4203559"/>
          <a:ext cx="4816401" cy="336795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7A776A2-F5F7-46CC-BADC-4CA9F18BADD8}">
      <dsp:nvSpPr>
        <dsp:cNvPr id="0" name=""/>
        <dsp:cNvSpPr/>
      </dsp:nvSpPr>
      <dsp:spPr>
        <a:xfrm rot="240000">
          <a:off x="5539561" y="3596809"/>
          <a:ext cx="1911333" cy="660068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400" kern="1200" smtClean="0"/>
            <a:t>πάθηση</a:t>
          </a:r>
          <a:endParaRPr lang="el-GR" sz="1400" kern="1200" dirty="0"/>
        </a:p>
      </dsp:txBody>
      <dsp:txXfrm rot="240000">
        <a:off x="5539561" y="3596809"/>
        <a:ext cx="1911333" cy="660068"/>
      </dsp:txXfrm>
    </dsp:sp>
    <dsp:sp modelId="{2C061641-3E7D-4C9E-BF7F-A462415EF0B6}">
      <dsp:nvSpPr>
        <dsp:cNvPr id="0" name=""/>
        <dsp:cNvSpPr/>
      </dsp:nvSpPr>
      <dsp:spPr>
        <a:xfrm rot="240000">
          <a:off x="5593060" y="2890619"/>
          <a:ext cx="1911333" cy="660068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400" kern="1200" smtClean="0"/>
            <a:t>Σταδιακά</a:t>
          </a:r>
          <a:endParaRPr lang="el-GR" sz="1400" kern="1200" dirty="0"/>
        </a:p>
      </dsp:txBody>
      <dsp:txXfrm rot="240000">
        <a:off x="5593060" y="2890619"/>
        <a:ext cx="1911333" cy="660068"/>
      </dsp:txXfrm>
    </dsp:sp>
    <dsp:sp modelId="{D10565DD-6B8F-4DC5-B67D-495B20EC0D37}">
      <dsp:nvSpPr>
        <dsp:cNvPr id="0" name=""/>
        <dsp:cNvSpPr/>
      </dsp:nvSpPr>
      <dsp:spPr>
        <a:xfrm rot="240000">
          <a:off x="5646559" y="2184429"/>
          <a:ext cx="1911333" cy="660068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400" kern="1200" smtClean="0"/>
            <a:t>Υπέρχρηση</a:t>
          </a:r>
          <a:endParaRPr lang="el-GR" sz="1400" kern="1200" dirty="0"/>
        </a:p>
      </dsp:txBody>
      <dsp:txXfrm rot="240000">
        <a:off x="5646559" y="2184429"/>
        <a:ext cx="1911333" cy="660068"/>
      </dsp:txXfrm>
    </dsp:sp>
    <dsp:sp modelId="{9EC5F7E0-B841-47E8-ADAB-00C775CA4E9F}">
      <dsp:nvSpPr>
        <dsp:cNvPr id="0" name=""/>
        <dsp:cNvSpPr/>
      </dsp:nvSpPr>
      <dsp:spPr>
        <a:xfrm rot="240000">
          <a:off x="5687525" y="1473833"/>
          <a:ext cx="1936399" cy="66888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400" kern="1200" smtClean="0"/>
            <a:t>επαναλαμβανόμενες</a:t>
          </a:r>
          <a:endParaRPr lang="el-GR" sz="1400" kern="1200" dirty="0"/>
        </a:p>
      </dsp:txBody>
      <dsp:txXfrm rot="240000">
        <a:off x="5687525" y="1473833"/>
        <a:ext cx="1936399" cy="668880"/>
      </dsp:txXfrm>
    </dsp:sp>
    <dsp:sp modelId="{803CB830-4A63-4071-9DCF-248207C871B2}">
      <dsp:nvSpPr>
        <dsp:cNvPr id="0" name=""/>
        <dsp:cNvSpPr/>
      </dsp:nvSpPr>
      <dsp:spPr>
        <a:xfrm rot="240000">
          <a:off x="2757601" y="3404211"/>
          <a:ext cx="1911333" cy="660068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400" kern="1200" smtClean="0"/>
            <a:t>συμβάν</a:t>
          </a:r>
          <a:endParaRPr lang="el-GR" sz="1400" kern="1200" dirty="0"/>
        </a:p>
      </dsp:txBody>
      <dsp:txXfrm rot="240000">
        <a:off x="2757601" y="3404211"/>
        <a:ext cx="1911333" cy="660068"/>
      </dsp:txXfrm>
    </dsp:sp>
    <dsp:sp modelId="{6CAD870D-88DC-4180-8DCE-8B31E497D126}">
      <dsp:nvSpPr>
        <dsp:cNvPr id="0" name=""/>
        <dsp:cNvSpPr/>
      </dsp:nvSpPr>
      <dsp:spPr>
        <a:xfrm rot="240000">
          <a:off x="2811100" y="2698022"/>
          <a:ext cx="1911333" cy="660068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400" kern="1200" smtClean="0"/>
            <a:t>Κάταγμα οστού</a:t>
          </a:r>
          <a:endParaRPr lang="el-GR" sz="1400" kern="1200" dirty="0"/>
        </a:p>
      </dsp:txBody>
      <dsp:txXfrm rot="240000">
        <a:off x="2811100" y="2698022"/>
        <a:ext cx="1911333" cy="660068"/>
      </dsp:txXfrm>
    </dsp:sp>
    <dsp:sp modelId="{CC7CBBD3-6BB4-442A-A686-CF1D50C8FD1F}">
      <dsp:nvSpPr>
        <dsp:cNvPr id="0" name=""/>
        <dsp:cNvSpPr/>
      </dsp:nvSpPr>
      <dsp:spPr>
        <a:xfrm rot="240000">
          <a:off x="2864599" y="1991832"/>
          <a:ext cx="1911333" cy="660068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400" kern="1200" smtClean="0"/>
            <a:t>Μυϊκή ρήξη</a:t>
          </a:r>
          <a:endParaRPr lang="el-GR" sz="1400" kern="1200" dirty="0"/>
        </a:p>
      </dsp:txBody>
      <dsp:txXfrm rot="240000">
        <a:off x="2864599" y="1991832"/>
        <a:ext cx="1911333" cy="66006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95F6D24-B7BC-4340-A03D-1044F3693228}">
      <dsp:nvSpPr>
        <dsp:cNvPr id="0" name=""/>
        <dsp:cNvSpPr/>
      </dsp:nvSpPr>
      <dsp:spPr>
        <a:xfrm rot="16200000">
          <a:off x="-1993900" y="3153505"/>
          <a:ext cx="4673267" cy="549117"/>
        </a:xfrm>
        <a:prstGeom prst="rect">
          <a:avLst/>
        </a:prstGeom>
        <a:noFill/>
        <a:ln w="9525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484291" bIns="0" numCol="1" spcCol="1270" anchor="t" anchorCtr="0">
          <a:noAutofit/>
        </a:bodyPr>
        <a:lstStyle/>
        <a:p>
          <a:pPr lvl="0" algn="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3900" kern="1200" dirty="0" smtClean="0"/>
            <a:t>ώμος</a:t>
          </a:r>
          <a:endParaRPr lang="el-GR" sz="3900" kern="1200" dirty="0"/>
        </a:p>
      </dsp:txBody>
      <dsp:txXfrm rot="16200000">
        <a:off x="-1993900" y="3153505"/>
        <a:ext cx="4673267" cy="549117"/>
      </dsp:txXfrm>
    </dsp:sp>
    <dsp:sp modelId="{5E7E847B-7D64-4876-994E-53F81D10DC5E}">
      <dsp:nvSpPr>
        <dsp:cNvPr id="0" name=""/>
        <dsp:cNvSpPr/>
      </dsp:nvSpPr>
      <dsp:spPr>
        <a:xfrm>
          <a:off x="617291" y="1091430"/>
          <a:ext cx="2735185" cy="467326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484291" rIns="184912" bIns="184912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2000" kern="1200" dirty="0" err="1" smtClean="0"/>
            <a:t>Σερβίς</a:t>
          </a:r>
          <a:endParaRPr lang="el-G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2000" kern="1200" dirty="0" smtClean="0"/>
            <a:t>Στροφικό πέταλο</a:t>
          </a:r>
          <a:endParaRPr lang="el-G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2000" kern="1200" dirty="0" err="1" smtClean="0"/>
            <a:t>Αποφυσίτιδα</a:t>
          </a:r>
          <a:r>
            <a:rPr lang="el-GR" sz="2000" kern="1200" dirty="0" smtClean="0"/>
            <a:t> έλξης </a:t>
          </a:r>
          <a:endParaRPr lang="el-G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2000" kern="1200" dirty="0" smtClean="0"/>
            <a:t>Πόνος</a:t>
          </a:r>
          <a:endParaRPr lang="el-G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2000" kern="1200" dirty="0" smtClean="0"/>
            <a:t>Περιορισμός κίνησης</a:t>
          </a:r>
          <a:endParaRPr lang="el-G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2000" kern="1200" dirty="0" smtClean="0"/>
            <a:t>4 -12 μήνες θεραπεία</a:t>
          </a:r>
          <a:endParaRPr lang="el-GR" sz="2000" kern="1200" dirty="0"/>
        </a:p>
      </dsp:txBody>
      <dsp:txXfrm>
        <a:off x="617291" y="1091430"/>
        <a:ext cx="2735185" cy="4673267"/>
      </dsp:txXfrm>
    </dsp:sp>
    <dsp:sp modelId="{C98C65B9-8771-4FA2-B151-85AFC8687AED}">
      <dsp:nvSpPr>
        <dsp:cNvPr id="0" name=""/>
        <dsp:cNvSpPr/>
      </dsp:nvSpPr>
      <dsp:spPr>
        <a:xfrm>
          <a:off x="-45284" y="226670"/>
          <a:ext cx="1325151" cy="1378086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7248587-7CB8-4269-A8BB-1DBDB784A442}">
      <dsp:nvSpPr>
        <dsp:cNvPr id="0" name=""/>
        <dsp:cNvSpPr/>
      </dsp:nvSpPr>
      <dsp:spPr>
        <a:xfrm rot="16200000">
          <a:off x="2165633" y="3148519"/>
          <a:ext cx="4673267" cy="549117"/>
        </a:xfrm>
        <a:prstGeom prst="rect">
          <a:avLst/>
        </a:prstGeom>
        <a:noFill/>
        <a:ln w="9525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484291" bIns="0" numCol="1" spcCol="1270" anchor="t" anchorCtr="0">
          <a:noAutofit/>
        </a:bodyPr>
        <a:lstStyle/>
        <a:p>
          <a:pPr lvl="0" algn="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3900" kern="1200" dirty="0" smtClean="0"/>
            <a:t>αγκώνας</a:t>
          </a:r>
          <a:endParaRPr lang="el-GR" sz="3900" kern="1200" dirty="0"/>
        </a:p>
      </dsp:txBody>
      <dsp:txXfrm rot="16200000">
        <a:off x="2165633" y="3148519"/>
        <a:ext cx="4673267" cy="549117"/>
      </dsp:txXfrm>
    </dsp:sp>
    <dsp:sp modelId="{2238AEA7-2779-46CA-B9C8-B491461C417F}">
      <dsp:nvSpPr>
        <dsp:cNvPr id="0" name=""/>
        <dsp:cNvSpPr/>
      </dsp:nvSpPr>
      <dsp:spPr>
        <a:xfrm>
          <a:off x="4776825" y="1086444"/>
          <a:ext cx="2735185" cy="467326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484291" rIns="184912" bIns="184912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Tennis elbow</a:t>
          </a:r>
          <a:endParaRPr lang="el-G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2000" kern="1200" dirty="0" smtClean="0"/>
            <a:t>Λάθος θέση αγκώνα</a:t>
          </a:r>
          <a:endParaRPr lang="el-G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2000" kern="1200" dirty="0" smtClean="0"/>
            <a:t>Υπερφόρτωση του αγκώνα</a:t>
          </a:r>
          <a:endParaRPr lang="el-G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2000" kern="1200" dirty="0" smtClean="0"/>
            <a:t>Λάθος εξοπλισμός</a:t>
          </a:r>
          <a:endParaRPr lang="el-G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2000" kern="1200" dirty="0" smtClean="0"/>
            <a:t>12+ θεραπεία</a:t>
          </a:r>
          <a:endParaRPr lang="el-GR" sz="2000" kern="1200" dirty="0"/>
        </a:p>
      </dsp:txBody>
      <dsp:txXfrm>
        <a:off x="4776825" y="1086444"/>
        <a:ext cx="2735185" cy="4673267"/>
      </dsp:txXfrm>
    </dsp:sp>
    <dsp:sp modelId="{0E05E36F-5F44-428C-87B2-4A80E8AAD4C9}">
      <dsp:nvSpPr>
        <dsp:cNvPr id="0" name=""/>
        <dsp:cNvSpPr/>
      </dsp:nvSpPr>
      <dsp:spPr>
        <a:xfrm>
          <a:off x="4064658" y="226670"/>
          <a:ext cx="1424332" cy="1368114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F5F745A-75E7-4526-8E41-E02ECBBC86F3}">
      <dsp:nvSpPr>
        <dsp:cNvPr id="0" name=""/>
        <dsp:cNvSpPr/>
      </dsp:nvSpPr>
      <dsp:spPr>
        <a:xfrm rot="16200000">
          <a:off x="6386004" y="3127840"/>
          <a:ext cx="4673267" cy="549117"/>
        </a:xfrm>
        <a:prstGeom prst="rect">
          <a:avLst/>
        </a:prstGeom>
        <a:noFill/>
        <a:ln w="9525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484291" bIns="0" numCol="1" spcCol="1270" anchor="t" anchorCtr="0">
          <a:noAutofit/>
        </a:bodyPr>
        <a:lstStyle/>
        <a:p>
          <a:pPr lvl="0" algn="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3900" kern="1200" dirty="0" smtClean="0"/>
            <a:t>καρπός</a:t>
          </a:r>
          <a:endParaRPr lang="el-GR" sz="3900" kern="1200" dirty="0"/>
        </a:p>
      </dsp:txBody>
      <dsp:txXfrm rot="16200000">
        <a:off x="6386004" y="3127840"/>
        <a:ext cx="4673267" cy="549117"/>
      </dsp:txXfrm>
    </dsp:sp>
    <dsp:sp modelId="{D74C73F2-2F7C-4EB0-8D3C-50EA8C1D2240}">
      <dsp:nvSpPr>
        <dsp:cNvPr id="0" name=""/>
        <dsp:cNvSpPr/>
      </dsp:nvSpPr>
      <dsp:spPr>
        <a:xfrm>
          <a:off x="8997196" y="1065765"/>
          <a:ext cx="2735185" cy="467326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484291" rIns="184912" bIns="184912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2000" kern="1200" dirty="0" smtClean="0"/>
            <a:t>Κτυπήματα εδάφους</a:t>
          </a:r>
          <a:endParaRPr lang="el-G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2000" kern="1200" dirty="0" smtClean="0"/>
            <a:t>σύνδρομο </a:t>
          </a:r>
          <a:r>
            <a:rPr lang="el-GR" sz="2000" kern="1200" dirty="0" err="1" smtClean="0"/>
            <a:t>DeQuervain's</a:t>
          </a:r>
          <a:endParaRPr lang="el-G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2000" kern="1200" dirty="0" err="1" smtClean="0"/>
            <a:t>Τενοντοελυτρίτιδα</a:t>
          </a:r>
          <a:endParaRPr lang="el-G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2000" kern="1200" dirty="0" smtClean="0"/>
            <a:t>Δυτικές / </a:t>
          </a:r>
          <a:r>
            <a:rPr lang="el-GR" sz="2000" kern="1200" dirty="0" err="1" smtClean="0"/>
            <a:t>ημιδυτικές</a:t>
          </a:r>
          <a:r>
            <a:rPr lang="el-GR" sz="2000" kern="1200" dirty="0" smtClean="0"/>
            <a:t> λαβές</a:t>
          </a:r>
          <a:endParaRPr lang="el-G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2000" kern="1200" dirty="0" smtClean="0"/>
            <a:t>4-12 μήνες θεραπεία</a:t>
          </a:r>
          <a:endParaRPr lang="el-GR" sz="2000" kern="1200" dirty="0"/>
        </a:p>
      </dsp:txBody>
      <dsp:txXfrm>
        <a:off x="8997196" y="1065765"/>
        <a:ext cx="2735185" cy="4673267"/>
      </dsp:txXfrm>
    </dsp:sp>
    <dsp:sp modelId="{1A49E048-1124-4EBC-B89E-B0437A42D9BF}">
      <dsp:nvSpPr>
        <dsp:cNvPr id="0" name=""/>
        <dsp:cNvSpPr/>
      </dsp:nvSpPr>
      <dsp:spPr>
        <a:xfrm>
          <a:off x="8224193" y="226670"/>
          <a:ext cx="1546006" cy="1326754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5DA0D9A-D477-44B7-8F68-D628E16EB0BA}">
      <dsp:nvSpPr>
        <dsp:cNvPr id="0" name=""/>
        <dsp:cNvSpPr/>
      </dsp:nvSpPr>
      <dsp:spPr>
        <a:xfrm>
          <a:off x="4028771" y="1756765"/>
          <a:ext cx="1252385" cy="1252385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700" kern="1200" dirty="0" smtClean="0"/>
            <a:t>Κορμός</a:t>
          </a:r>
          <a:endParaRPr lang="el-GR" sz="1700" kern="1200" dirty="0"/>
        </a:p>
      </dsp:txBody>
      <dsp:txXfrm>
        <a:off x="4028771" y="1756765"/>
        <a:ext cx="1252385" cy="1252385"/>
      </dsp:txXfrm>
    </dsp:sp>
    <dsp:sp modelId="{213F9436-B77A-4C79-8794-55D447D6100E}">
      <dsp:nvSpPr>
        <dsp:cNvPr id="0" name=""/>
        <dsp:cNvSpPr/>
      </dsp:nvSpPr>
      <dsp:spPr>
        <a:xfrm rot="16200000">
          <a:off x="4522194" y="1300864"/>
          <a:ext cx="265540" cy="4258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1400" kern="1200"/>
        </a:p>
      </dsp:txBody>
      <dsp:txXfrm rot="16200000">
        <a:off x="4522194" y="1300864"/>
        <a:ext cx="265540" cy="425811"/>
      </dsp:txXfrm>
    </dsp:sp>
    <dsp:sp modelId="{4DE1CDA5-6613-460B-A80F-E8B33BBFAC4D}">
      <dsp:nvSpPr>
        <dsp:cNvPr id="0" name=""/>
        <dsp:cNvSpPr/>
      </dsp:nvSpPr>
      <dsp:spPr>
        <a:xfrm>
          <a:off x="4028771" y="3359"/>
          <a:ext cx="1252385" cy="1252385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500" kern="1200" dirty="0" smtClean="0"/>
            <a:t>Αυχένας</a:t>
          </a:r>
          <a:endParaRPr lang="el-GR" sz="1500" kern="1200" dirty="0"/>
        </a:p>
      </dsp:txBody>
      <dsp:txXfrm>
        <a:off x="4028771" y="3359"/>
        <a:ext cx="1252385" cy="1252385"/>
      </dsp:txXfrm>
    </dsp:sp>
    <dsp:sp modelId="{E5E1B509-9D8C-4E51-B1A5-6EA3B15C2137}">
      <dsp:nvSpPr>
        <dsp:cNvPr id="0" name=""/>
        <dsp:cNvSpPr/>
      </dsp:nvSpPr>
      <dsp:spPr>
        <a:xfrm>
          <a:off x="5391381" y="2170052"/>
          <a:ext cx="265540" cy="4258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1400" kern="1200"/>
        </a:p>
      </dsp:txBody>
      <dsp:txXfrm>
        <a:off x="5391381" y="2170052"/>
        <a:ext cx="265540" cy="425811"/>
      </dsp:txXfrm>
    </dsp:sp>
    <dsp:sp modelId="{6A355994-90BB-490A-B508-F01A094F7BFF}">
      <dsp:nvSpPr>
        <dsp:cNvPr id="0" name=""/>
        <dsp:cNvSpPr/>
      </dsp:nvSpPr>
      <dsp:spPr>
        <a:xfrm>
          <a:off x="5782177" y="1756765"/>
          <a:ext cx="1252385" cy="1252385"/>
        </a:xfrm>
        <a:prstGeom prst="ellipse">
          <a:avLst/>
        </a:prstGeom>
        <a:gradFill rotWithShape="0">
          <a:gsLst>
            <a:gs pos="0">
              <a:schemeClr val="accent5">
                <a:hueOff val="-2451115"/>
                <a:satOff val="-3409"/>
                <a:lumOff val="-1307"/>
                <a:alphaOff val="0"/>
                <a:tint val="98000"/>
                <a:lumMod val="114000"/>
              </a:schemeClr>
            </a:gs>
            <a:gs pos="100000">
              <a:schemeClr val="accent5">
                <a:hueOff val="-2451115"/>
                <a:satOff val="-3409"/>
                <a:lumOff val="-1307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500" kern="1200" dirty="0" smtClean="0"/>
            <a:t>Πλάτη</a:t>
          </a:r>
          <a:endParaRPr lang="el-GR" sz="1500" kern="1200" dirty="0"/>
        </a:p>
      </dsp:txBody>
      <dsp:txXfrm>
        <a:off x="5782177" y="1756765"/>
        <a:ext cx="1252385" cy="1252385"/>
      </dsp:txXfrm>
    </dsp:sp>
    <dsp:sp modelId="{E0E385FB-49EA-40D4-9009-00B25FF5D567}">
      <dsp:nvSpPr>
        <dsp:cNvPr id="0" name=""/>
        <dsp:cNvSpPr/>
      </dsp:nvSpPr>
      <dsp:spPr>
        <a:xfrm rot="5400000">
          <a:off x="4522194" y="3039240"/>
          <a:ext cx="265540" cy="4258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4902231"/>
            <a:satOff val="-6819"/>
            <a:lumOff val="-2615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1400" kern="1200"/>
        </a:p>
      </dsp:txBody>
      <dsp:txXfrm rot="5400000">
        <a:off x="4522194" y="3039240"/>
        <a:ext cx="265540" cy="425811"/>
      </dsp:txXfrm>
    </dsp:sp>
    <dsp:sp modelId="{98597C77-E00F-4D41-80BA-EA570158D1E6}">
      <dsp:nvSpPr>
        <dsp:cNvPr id="0" name=""/>
        <dsp:cNvSpPr/>
      </dsp:nvSpPr>
      <dsp:spPr>
        <a:xfrm>
          <a:off x="4028771" y="3510171"/>
          <a:ext cx="1252385" cy="1252385"/>
        </a:xfrm>
        <a:prstGeom prst="ellipse">
          <a:avLst/>
        </a:prstGeom>
        <a:gradFill rotWithShape="0">
          <a:gsLst>
            <a:gs pos="0">
              <a:schemeClr val="accent5">
                <a:hueOff val="-4902231"/>
                <a:satOff val="-6819"/>
                <a:lumOff val="-2615"/>
                <a:alphaOff val="0"/>
                <a:tint val="98000"/>
                <a:lumMod val="114000"/>
              </a:schemeClr>
            </a:gs>
            <a:gs pos="100000">
              <a:schemeClr val="accent5">
                <a:hueOff val="-4902231"/>
                <a:satOff val="-6819"/>
                <a:lumOff val="-2615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500" kern="1200" dirty="0" smtClean="0"/>
            <a:t>Μέση</a:t>
          </a:r>
          <a:endParaRPr lang="el-GR" sz="1500" kern="1200" dirty="0"/>
        </a:p>
      </dsp:txBody>
      <dsp:txXfrm>
        <a:off x="4028771" y="3510171"/>
        <a:ext cx="1252385" cy="1252385"/>
      </dsp:txXfrm>
    </dsp:sp>
    <dsp:sp modelId="{5A45FA90-D394-4DBF-9071-573E7E4C11F4}">
      <dsp:nvSpPr>
        <dsp:cNvPr id="0" name=""/>
        <dsp:cNvSpPr/>
      </dsp:nvSpPr>
      <dsp:spPr>
        <a:xfrm rot="10800000">
          <a:off x="3653006" y="2170052"/>
          <a:ext cx="265540" cy="4258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1400" kern="1200"/>
        </a:p>
      </dsp:txBody>
      <dsp:txXfrm rot="10800000">
        <a:off x="3653006" y="2170052"/>
        <a:ext cx="265540" cy="425811"/>
      </dsp:txXfrm>
    </dsp:sp>
    <dsp:sp modelId="{CC8CD4C2-A354-4D8C-B007-2AA8C9728EAE}">
      <dsp:nvSpPr>
        <dsp:cNvPr id="0" name=""/>
        <dsp:cNvSpPr/>
      </dsp:nvSpPr>
      <dsp:spPr>
        <a:xfrm>
          <a:off x="2275365" y="1756765"/>
          <a:ext cx="1252385" cy="1252385"/>
        </a:xfrm>
        <a:prstGeom prst="ellipse">
          <a:avLst/>
        </a:prstGeom>
        <a:gradFill rotWithShape="0">
          <a:gsLst>
            <a:gs pos="0">
              <a:schemeClr val="accent5">
                <a:hueOff val="-7353345"/>
                <a:satOff val="-10228"/>
                <a:lumOff val="-3922"/>
                <a:alphaOff val="0"/>
                <a:tint val="98000"/>
                <a:lumMod val="114000"/>
              </a:schemeClr>
            </a:gs>
            <a:gs pos="100000">
              <a:schemeClr val="accent5">
                <a:hueOff val="-7353345"/>
                <a:satOff val="-10228"/>
                <a:lumOff val="-3922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500" kern="1200" dirty="0" smtClean="0"/>
            <a:t>Κοιλιακοί μύες</a:t>
          </a:r>
          <a:endParaRPr lang="el-GR" sz="1500" kern="1200" dirty="0"/>
        </a:p>
      </dsp:txBody>
      <dsp:txXfrm>
        <a:off x="2275365" y="1756765"/>
        <a:ext cx="1252385" cy="1252385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164B588-CF10-433F-96FD-B0C63167CC09}">
      <dsp:nvSpPr>
        <dsp:cNvPr id="0" name=""/>
        <dsp:cNvSpPr/>
      </dsp:nvSpPr>
      <dsp:spPr>
        <a:xfrm rot="5400000">
          <a:off x="-218122" y="219464"/>
          <a:ext cx="1454151" cy="1017906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400" kern="1200" dirty="0" smtClean="0"/>
            <a:t>Παιδιά</a:t>
          </a:r>
          <a:endParaRPr lang="el-GR" sz="1400" kern="1200" dirty="0"/>
        </a:p>
      </dsp:txBody>
      <dsp:txXfrm rot="5400000">
        <a:off x="-218122" y="219464"/>
        <a:ext cx="1454151" cy="1017906"/>
      </dsp:txXfrm>
    </dsp:sp>
    <dsp:sp modelId="{6D998097-C9D7-4410-AF93-BD5C2125D929}">
      <dsp:nvSpPr>
        <dsp:cNvPr id="0" name=""/>
        <dsp:cNvSpPr/>
      </dsp:nvSpPr>
      <dsp:spPr>
        <a:xfrm rot="5400000">
          <a:off x="5447691" y="-4428443"/>
          <a:ext cx="945198" cy="980476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1700" kern="1200" dirty="0" smtClean="0"/>
            <a:t>Ενθουσιασμός</a:t>
          </a:r>
          <a:endParaRPr lang="el-GR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1700" kern="1200" dirty="0" err="1" smtClean="0"/>
            <a:t>Υπέρχρηση</a:t>
          </a:r>
          <a:endParaRPr lang="el-GR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1700" kern="1200" dirty="0" smtClean="0"/>
            <a:t>Υπερφόρτωση</a:t>
          </a:r>
          <a:endParaRPr lang="el-GR" sz="1700" kern="1200" dirty="0"/>
        </a:p>
      </dsp:txBody>
      <dsp:txXfrm rot="5400000">
        <a:off x="5447691" y="-4428443"/>
        <a:ext cx="945198" cy="9804768"/>
      </dsp:txXfrm>
    </dsp:sp>
    <dsp:sp modelId="{C431FF2E-6546-4647-8840-061DC955FFA9}">
      <dsp:nvSpPr>
        <dsp:cNvPr id="0" name=""/>
        <dsp:cNvSpPr/>
      </dsp:nvSpPr>
      <dsp:spPr>
        <a:xfrm rot="5400000">
          <a:off x="-218122" y="1528971"/>
          <a:ext cx="1454151" cy="1017906"/>
        </a:xfrm>
        <a:prstGeom prst="chevron">
          <a:avLst/>
        </a:prstGeom>
        <a:gradFill rotWithShape="0">
          <a:gsLst>
            <a:gs pos="0">
              <a:schemeClr val="accent4">
                <a:hueOff val="3465231"/>
                <a:satOff val="-15989"/>
                <a:lumOff val="588"/>
                <a:alphaOff val="0"/>
                <a:tint val="98000"/>
                <a:lumMod val="114000"/>
              </a:schemeClr>
            </a:gs>
            <a:gs pos="100000">
              <a:schemeClr val="accent4">
                <a:hueOff val="3465231"/>
                <a:satOff val="-15989"/>
                <a:lumOff val="588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4">
              <a:hueOff val="3465231"/>
              <a:satOff val="-15989"/>
              <a:lumOff val="588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400" kern="1200" dirty="0" smtClean="0"/>
            <a:t>12-15 ετών</a:t>
          </a:r>
          <a:endParaRPr lang="el-GR" sz="1400" kern="1200" dirty="0"/>
        </a:p>
      </dsp:txBody>
      <dsp:txXfrm rot="5400000">
        <a:off x="-218122" y="1528971"/>
        <a:ext cx="1454151" cy="1017906"/>
      </dsp:txXfrm>
    </dsp:sp>
    <dsp:sp modelId="{9EE7FE01-28D3-4D78-8F77-BB33E32684AB}">
      <dsp:nvSpPr>
        <dsp:cNvPr id="0" name=""/>
        <dsp:cNvSpPr/>
      </dsp:nvSpPr>
      <dsp:spPr>
        <a:xfrm rot="5400000">
          <a:off x="5447691" y="-3118935"/>
          <a:ext cx="945198" cy="980476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3465231"/>
              <a:satOff val="-15989"/>
              <a:lumOff val="588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1700" kern="1200" dirty="0" smtClean="0"/>
            <a:t>Αλλαγές στα φυσιολογικά χαρακτηριστικά</a:t>
          </a:r>
          <a:endParaRPr lang="el-GR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1700" kern="1200" dirty="0" smtClean="0"/>
            <a:t>Κυρίως στα άνω άκρα</a:t>
          </a:r>
          <a:endParaRPr lang="el-GR" sz="1700" kern="1200" dirty="0"/>
        </a:p>
      </dsp:txBody>
      <dsp:txXfrm rot="5400000">
        <a:off x="5447691" y="-3118935"/>
        <a:ext cx="945198" cy="9804768"/>
      </dsp:txXfrm>
    </dsp:sp>
    <dsp:sp modelId="{8631E50B-DA73-49F3-81D7-011E29D42FC8}">
      <dsp:nvSpPr>
        <dsp:cNvPr id="0" name=""/>
        <dsp:cNvSpPr/>
      </dsp:nvSpPr>
      <dsp:spPr>
        <a:xfrm rot="5400000">
          <a:off x="-218122" y="2838479"/>
          <a:ext cx="1454151" cy="1017906"/>
        </a:xfrm>
        <a:prstGeom prst="chevron">
          <a:avLst/>
        </a:prstGeom>
        <a:gradFill rotWithShape="0">
          <a:gsLst>
            <a:gs pos="0">
              <a:schemeClr val="accent4">
                <a:hueOff val="6930462"/>
                <a:satOff val="-31979"/>
                <a:lumOff val="1177"/>
                <a:alphaOff val="0"/>
                <a:tint val="98000"/>
                <a:lumMod val="114000"/>
              </a:schemeClr>
            </a:gs>
            <a:gs pos="100000">
              <a:schemeClr val="accent4">
                <a:hueOff val="6930462"/>
                <a:satOff val="-31979"/>
                <a:lumOff val="1177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4">
              <a:hueOff val="6930462"/>
              <a:satOff val="-31979"/>
              <a:lumOff val="1177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400" kern="1200" dirty="0" smtClean="0"/>
            <a:t>Ενήλικες</a:t>
          </a:r>
          <a:endParaRPr lang="el-GR" sz="1400" kern="1200" dirty="0"/>
        </a:p>
      </dsp:txBody>
      <dsp:txXfrm rot="5400000">
        <a:off x="-218122" y="2838479"/>
        <a:ext cx="1454151" cy="1017906"/>
      </dsp:txXfrm>
    </dsp:sp>
    <dsp:sp modelId="{8EE40E5E-5D9F-4647-9002-6CFBCD61E3C9}">
      <dsp:nvSpPr>
        <dsp:cNvPr id="0" name=""/>
        <dsp:cNvSpPr/>
      </dsp:nvSpPr>
      <dsp:spPr>
        <a:xfrm rot="5400000">
          <a:off x="5447691" y="-1809428"/>
          <a:ext cx="945198" cy="980476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6930462"/>
              <a:satOff val="-31979"/>
              <a:lumOff val="1177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1700" kern="1200" dirty="0" smtClean="0"/>
            <a:t>Ευάλωτοι σε τραυματισμούς</a:t>
          </a:r>
          <a:endParaRPr lang="el-GR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1700" kern="1200" dirty="0" smtClean="0"/>
            <a:t> Κυρίως άνω άκρα</a:t>
          </a:r>
          <a:endParaRPr lang="el-GR" sz="1700" kern="1200" dirty="0"/>
        </a:p>
      </dsp:txBody>
      <dsp:txXfrm rot="5400000">
        <a:off x="5447691" y="-1809428"/>
        <a:ext cx="945198" cy="9804768"/>
      </dsp:txXfrm>
    </dsp:sp>
    <dsp:sp modelId="{C8EC9309-F518-4267-BAFA-6FEA6782CEBC}">
      <dsp:nvSpPr>
        <dsp:cNvPr id="0" name=""/>
        <dsp:cNvSpPr/>
      </dsp:nvSpPr>
      <dsp:spPr>
        <a:xfrm rot="5400000">
          <a:off x="-218122" y="4147987"/>
          <a:ext cx="1454151" cy="1017906"/>
        </a:xfrm>
        <a:prstGeom prst="chevron">
          <a:avLst/>
        </a:prstGeom>
        <a:gradFill rotWithShape="0">
          <a:gsLst>
            <a:gs pos="0">
              <a:schemeClr val="accent4">
                <a:hueOff val="10395693"/>
                <a:satOff val="-47968"/>
                <a:lumOff val="1765"/>
                <a:alphaOff val="0"/>
                <a:tint val="98000"/>
                <a:lumMod val="114000"/>
              </a:schemeClr>
            </a:gs>
            <a:gs pos="100000">
              <a:schemeClr val="accent4">
                <a:hueOff val="10395693"/>
                <a:satOff val="-47968"/>
                <a:lumOff val="1765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4">
              <a:hueOff val="10395693"/>
              <a:satOff val="-47968"/>
              <a:lumOff val="1765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400" kern="1200" dirty="0" smtClean="0"/>
            <a:t>Άνω των 60 ετών</a:t>
          </a:r>
          <a:endParaRPr lang="el-GR" sz="1400" kern="1200" dirty="0"/>
        </a:p>
      </dsp:txBody>
      <dsp:txXfrm rot="5400000">
        <a:off x="-218122" y="4147987"/>
        <a:ext cx="1454151" cy="1017906"/>
      </dsp:txXfrm>
    </dsp:sp>
    <dsp:sp modelId="{79F120D0-B59D-4B56-B428-1172F4AFF6F0}">
      <dsp:nvSpPr>
        <dsp:cNvPr id="0" name=""/>
        <dsp:cNvSpPr/>
      </dsp:nvSpPr>
      <dsp:spPr>
        <a:xfrm rot="5400000">
          <a:off x="5447691" y="-499920"/>
          <a:ext cx="945198" cy="980476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10395693"/>
              <a:satOff val="-47968"/>
              <a:lumOff val="1765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1700" kern="1200" dirty="0" smtClean="0"/>
            <a:t>Οστεοαρθρίτιδα</a:t>
          </a:r>
          <a:endParaRPr lang="el-GR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1700" kern="1200" dirty="0" smtClean="0"/>
            <a:t>Κυρίως κάτω άκρα</a:t>
          </a:r>
          <a:endParaRPr lang="el-GR" sz="1700" kern="1200" dirty="0"/>
        </a:p>
      </dsp:txBody>
      <dsp:txXfrm rot="5400000">
        <a:off x="5447691" y="-499920"/>
        <a:ext cx="945198" cy="9804768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1AEA2C2-4033-4EF1-A812-5E0993DED62E}">
      <dsp:nvSpPr>
        <dsp:cNvPr id="0" name=""/>
        <dsp:cNvSpPr/>
      </dsp:nvSpPr>
      <dsp:spPr>
        <a:xfrm>
          <a:off x="3259" y="539439"/>
          <a:ext cx="3177599" cy="109295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3000" kern="1200" dirty="0" smtClean="0"/>
            <a:t>Αρχάριο επίπεδο</a:t>
          </a:r>
          <a:endParaRPr lang="el-GR" sz="3000" kern="1200" dirty="0"/>
        </a:p>
      </dsp:txBody>
      <dsp:txXfrm>
        <a:off x="3259" y="539439"/>
        <a:ext cx="3177599" cy="1092959"/>
      </dsp:txXfrm>
    </dsp:sp>
    <dsp:sp modelId="{F5569319-6E56-4E03-8E18-DFE493A718FB}">
      <dsp:nvSpPr>
        <dsp:cNvPr id="0" name=""/>
        <dsp:cNvSpPr/>
      </dsp:nvSpPr>
      <dsp:spPr>
        <a:xfrm>
          <a:off x="3259" y="1632399"/>
          <a:ext cx="3177599" cy="2640346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213360" bIns="24003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3000" kern="1200" dirty="0" smtClean="0"/>
            <a:t>Λάθος τεχνική</a:t>
          </a:r>
          <a:endParaRPr lang="el-GR" sz="3000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3000" kern="1200" dirty="0" smtClean="0"/>
            <a:t>Άνω άκρα</a:t>
          </a:r>
          <a:endParaRPr lang="el-GR" sz="3000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3000" kern="1200" dirty="0" smtClean="0"/>
            <a:t>Καρπός</a:t>
          </a:r>
          <a:endParaRPr lang="el-GR" sz="3000" kern="1200" dirty="0"/>
        </a:p>
      </dsp:txBody>
      <dsp:txXfrm>
        <a:off x="3259" y="1632399"/>
        <a:ext cx="3177599" cy="2640346"/>
      </dsp:txXfrm>
    </dsp:sp>
    <dsp:sp modelId="{81939490-B6D9-4099-806A-1544977EDBC6}">
      <dsp:nvSpPr>
        <dsp:cNvPr id="0" name=""/>
        <dsp:cNvSpPr/>
      </dsp:nvSpPr>
      <dsp:spPr>
        <a:xfrm>
          <a:off x="3625722" y="539439"/>
          <a:ext cx="3177599" cy="1092959"/>
        </a:xfrm>
        <a:prstGeom prst="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3000" kern="1200" dirty="0" smtClean="0"/>
            <a:t>Ερασιτεχνικό επίπεδο</a:t>
          </a:r>
          <a:endParaRPr lang="el-GR" sz="3000" kern="1200" dirty="0"/>
        </a:p>
      </dsp:txBody>
      <dsp:txXfrm>
        <a:off x="3625722" y="539439"/>
        <a:ext cx="3177599" cy="1092959"/>
      </dsp:txXfrm>
    </dsp:sp>
    <dsp:sp modelId="{39B6B4D0-9ECA-42BE-A22D-D698CF563711}">
      <dsp:nvSpPr>
        <dsp:cNvPr id="0" name=""/>
        <dsp:cNvSpPr/>
      </dsp:nvSpPr>
      <dsp:spPr>
        <a:xfrm>
          <a:off x="3625722" y="1632399"/>
          <a:ext cx="3177599" cy="2640346"/>
        </a:xfrm>
        <a:prstGeom prst="rect">
          <a:avLst/>
        </a:prstGeom>
        <a:solidFill>
          <a:schemeClr val="accent2">
            <a:tint val="40000"/>
            <a:alpha val="90000"/>
            <a:hueOff val="-424613"/>
            <a:satOff val="-37673"/>
            <a:lumOff val="-38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213360" bIns="24003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3000" kern="1200" dirty="0" err="1" smtClean="0"/>
            <a:t>Σερβίς</a:t>
          </a:r>
          <a:endParaRPr lang="el-GR" sz="3000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3000" kern="1200" dirty="0" err="1" smtClean="0"/>
            <a:t>Υπέρχρησης</a:t>
          </a:r>
          <a:endParaRPr lang="el-GR" sz="3000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3000" kern="1200" dirty="0" smtClean="0"/>
            <a:t>Περιστροφικά χτυπήματα</a:t>
          </a:r>
          <a:endParaRPr lang="el-GR" sz="3000" kern="1200" dirty="0"/>
        </a:p>
      </dsp:txBody>
      <dsp:txXfrm>
        <a:off x="3625722" y="1632399"/>
        <a:ext cx="3177599" cy="2640346"/>
      </dsp:txXfrm>
    </dsp:sp>
    <dsp:sp modelId="{B255EA03-6A61-4B6C-88B5-F74F18D621FF}">
      <dsp:nvSpPr>
        <dsp:cNvPr id="0" name=""/>
        <dsp:cNvSpPr/>
      </dsp:nvSpPr>
      <dsp:spPr>
        <a:xfrm>
          <a:off x="7248186" y="539439"/>
          <a:ext cx="3177599" cy="1092959"/>
        </a:xfrm>
        <a:prstGeom prst="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3000" kern="1200" dirty="0" smtClean="0"/>
            <a:t>Επαγγελματικό επίπεδο</a:t>
          </a:r>
          <a:endParaRPr lang="el-GR" sz="3000" kern="1200" dirty="0"/>
        </a:p>
      </dsp:txBody>
      <dsp:txXfrm>
        <a:off x="7248186" y="539439"/>
        <a:ext cx="3177599" cy="1092959"/>
      </dsp:txXfrm>
    </dsp:sp>
    <dsp:sp modelId="{16A8A132-E3F2-46C3-BC00-66FD7CF69A02}">
      <dsp:nvSpPr>
        <dsp:cNvPr id="0" name=""/>
        <dsp:cNvSpPr/>
      </dsp:nvSpPr>
      <dsp:spPr>
        <a:xfrm>
          <a:off x="7248186" y="1632399"/>
          <a:ext cx="3177599" cy="2640346"/>
        </a:xfrm>
        <a:prstGeom prst="rect">
          <a:avLst/>
        </a:prstGeom>
        <a:solidFill>
          <a:schemeClr val="accent2">
            <a:tint val="40000"/>
            <a:alpha val="90000"/>
            <a:hueOff val="-849226"/>
            <a:satOff val="-75346"/>
            <a:lumOff val="-76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213360" bIns="24003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3000" kern="1200" dirty="0" smtClean="0"/>
            <a:t>Μεγάλη συχνότητα αγώνων</a:t>
          </a:r>
          <a:endParaRPr lang="el-GR" sz="3000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3000" kern="1200" dirty="0" smtClean="0"/>
            <a:t>Κάτω άκρων κορμού</a:t>
          </a:r>
          <a:endParaRPr lang="el-GR" sz="3000" kern="1200" dirty="0"/>
        </a:p>
      </dsp:txBody>
      <dsp:txXfrm>
        <a:off x="7248186" y="1632399"/>
        <a:ext cx="3177599" cy="2640346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DF7866-AC55-4F65-9D3B-AA5D13FD69E4}">
      <dsp:nvSpPr>
        <dsp:cNvPr id="0" name=""/>
        <dsp:cNvSpPr/>
      </dsp:nvSpPr>
      <dsp:spPr>
        <a:xfrm>
          <a:off x="2797949" y="975982"/>
          <a:ext cx="61163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11636" y="45720"/>
              </a:lnTo>
            </a:path>
          </a:pathLst>
        </a:custGeom>
        <a:noFill/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500" kern="1200"/>
        </a:p>
      </dsp:txBody>
      <dsp:txXfrm>
        <a:off x="3087711" y="1018491"/>
        <a:ext cx="32111" cy="6422"/>
      </dsp:txXfrm>
    </dsp:sp>
    <dsp:sp modelId="{E242CDAE-072F-488C-975B-0301002A8A2A}">
      <dsp:nvSpPr>
        <dsp:cNvPr id="0" name=""/>
        <dsp:cNvSpPr/>
      </dsp:nvSpPr>
      <dsp:spPr>
        <a:xfrm>
          <a:off x="7417" y="184003"/>
          <a:ext cx="2792331" cy="167539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300" kern="1200" dirty="0" smtClean="0"/>
            <a:t>Σταδιακή αύξηση της έντασης της προπόνησης</a:t>
          </a:r>
          <a:endParaRPr lang="el-GR" sz="2300" kern="1200" dirty="0"/>
        </a:p>
      </dsp:txBody>
      <dsp:txXfrm>
        <a:off x="7417" y="184003"/>
        <a:ext cx="2792331" cy="1675399"/>
      </dsp:txXfrm>
    </dsp:sp>
    <dsp:sp modelId="{B4077CB9-BB8D-40CE-9385-F41634FC170E}">
      <dsp:nvSpPr>
        <dsp:cNvPr id="0" name=""/>
        <dsp:cNvSpPr/>
      </dsp:nvSpPr>
      <dsp:spPr>
        <a:xfrm>
          <a:off x="6232517" y="975982"/>
          <a:ext cx="61163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11636" y="45720"/>
              </a:lnTo>
            </a:path>
          </a:pathLst>
        </a:custGeom>
        <a:noFill/>
        <a:ln w="9525" cap="rnd" cmpd="sng" algn="ctr">
          <a:solidFill>
            <a:schemeClr val="accent2">
              <a:hueOff val="-363841"/>
              <a:satOff val="-20982"/>
              <a:lumOff val="2157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500" kern="1200"/>
        </a:p>
      </dsp:txBody>
      <dsp:txXfrm>
        <a:off x="6522280" y="1018491"/>
        <a:ext cx="32111" cy="6422"/>
      </dsp:txXfrm>
    </dsp:sp>
    <dsp:sp modelId="{09BFE512-3D41-446C-AAF3-AAB38A8AD0E6}">
      <dsp:nvSpPr>
        <dsp:cNvPr id="0" name=""/>
        <dsp:cNvSpPr/>
      </dsp:nvSpPr>
      <dsp:spPr>
        <a:xfrm>
          <a:off x="3441986" y="184003"/>
          <a:ext cx="2792331" cy="1675399"/>
        </a:xfrm>
        <a:prstGeom prst="rect">
          <a:avLst/>
        </a:prstGeom>
        <a:gradFill rotWithShape="0">
          <a:gsLst>
            <a:gs pos="0">
              <a:schemeClr val="accent2">
                <a:hueOff val="-291073"/>
                <a:satOff val="-16786"/>
                <a:lumOff val="1726"/>
                <a:alphaOff val="0"/>
                <a:tint val="98000"/>
                <a:lumMod val="114000"/>
              </a:schemeClr>
            </a:gs>
            <a:gs pos="100000">
              <a:schemeClr val="accent2">
                <a:hueOff val="-291073"/>
                <a:satOff val="-16786"/>
                <a:lumOff val="1726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300" kern="1200" dirty="0" smtClean="0"/>
            <a:t>Σωστή εκμάθηση τεχνικής</a:t>
          </a:r>
          <a:endParaRPr lang="el-GR" sz="2300" kern="1200" dirty="0"/>
        </a:p>
      </dsp:txBody>
      <dsp:txXfrm>
        <a:off x="3441986" y="184003"/>
        <a:ext cx="2792331" cy="1675399"/>
      </dsp:txXfrm>
    </dsp:sp>
    <dsp:sp modelId="{75C571D5-8D94-4A7B-9531-16B265233519}">
      <dsp:nvSpPr>
        <dsp:cNvPr id="0" name=""/>
        <dsp:cNvSpPr/>
      </dsp:nvSpPr>
      <dsp:spPr>
        <a:xfrm>
          <a:off x="1403583" y="1857602"/>
          <a:ext cx="6869136" cy="611636"/>
        </a:xfrm>
        <a:custGeom>
          <a:avLst/>
          <a:gdLst/>
          <a:ahLst/>
          <a:cxnLst/>
          <a:rect l="0" t="0" r="0" b="0"/>
          <a:pathLst>
            <a:path>
              <a:moveTo>
                <a:pt x="6869136" y="0"/>
              </a:moveTo>
              <a:lnTo>
                <a:pt x="6869136" y="322918"/>
              </a:lnTo>
              <a:lnTo>
                <a:pt x="0" y="322918"/>
              </a:lnTo>
              <a:lnTo>
                <a:pt x="0" y="611636"/>
              </a:lnTo>
            </a:path>
          </a:pathLst>
        </a:custGeom>
        <a:noFill/>
        <a:ln w="9525" cap="rnd" cmpd="sng" algn="ctr">
          <a:solidFill>
            <a:schemeClr val="accent2">
              <a:hueOff val="-727682"/>
              <a:satOff val="-41964"/>
              <a:lumOff val="4314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500" kern="1200"/>
        </a:p>
      </dsp:txBody>
      <dsp:txXfrm>
        <a:off x="4665674" y="2160209"/>
        <a:ext cx="344954" cy="6422"/>
      </dsp:txXfrm>
    </dsp:sp>
    <dsp:sp modelId="{9EA00078-12E3-49DA-990C-3D534FFE9EC4}">
      <dsp:nvSpPr>
        <dsp:cNvPr id="0" name=""/>
        <dsp:cNvSpPr/>
      </dsp:nvSpPr>
      <dsp:spPr>
        <a:xfrm>
          <a:off x="6876554" y="184003"/>
          <a:ext cx="2792331" cy="1675399"/>
        </a:xfrm>
        <a:prstGeom prst="rect">
          <a:avLst/>
        </a:prstGeom>
        <a:gradFill rotWithShape="0">
          <a:gsLst>
            <a:gs pos="0">
              <a:schemeClr val="accent2">
                <a:hueOff val="-582145"/>
                <a:satOff val="-33571"/>
                <a:lumOff val="3451"/>
                <a:alphaOff val="0"/>
                <a:tint val="98000"/>
                <a:lumMod val="114000"/>
              </a:schemeClr>
            </a:gs>
            <a:gs pos="100000">
              <a:schemeClr val="accent2">
                <a:hueOff val="-582145"/>
                <a:satOff val="-33571"/>
                <a:lumOff val="3451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300" kern="1200" dirty="0" smtClean="0"/>
            <a:t>Χρήση εξοπλισμού</a:t>
          </a:r>
          <a:endParaRPr lang="el-GR" sz="2300" kern="1200" dirty="0"/>
        </a:p>
      </dsp:txBody>
      <dsp:txXfrm>
        <a:off x="6876554" y="184003"/>
        <a:ext cx="2792331" cy="1675399"/>
      </dsp:txXfrm>
    </dsp:sp>
    <dsp:sp modelId="{638AA81A-BCA4-4D4D-A42C-390740177F02}">
      <dsp:nvSpPr>
        <dsp:cNvPr id="0" name=""/>
        <dsp:cNvSpPr/>
      </dsp:nvSpPr>
      <dsp:spPr>
        <a:xfrm>
          <a:off x="2797949" y="3293618"/>
          <a:ext cx="61163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11636" y="45720"/>
              </a:lnTo>
            </a:path>
          </a:pathLst>
        </a:custGeom>
        <a:noFill/>
        <a:ln w="9525" cap="rnd" cmpd="sng" algn="ctr">
          <a:solidFill>
            <a:schemeClr val="accent2">
              <a:hueOff val="-1091522"/>
              <a:satOff val="-62946"/>
              <a:lumOff val="6471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500" kern="1200"/>
        </a:p>
      </dsp:txBody>
      <dsp:txXfrm>
        <a:off x="3087711" y="3336127"/>
        <a:ext cx="32111" cy="6422"/>
      </dsp:txXfrm>
    </dsp:sp>
    <dsp:sp modelId="{383B8679-B116-4495-9AC9-5DC1566D9E21}">
      <dsp:nvSpPr>
        <dsp:cNvPr id="0" name=""/>
        <dsp:cNvSpPr/>
      </dsp:nvSpPr>
      <dsp:spPr>
        <a:xfrm>
          <a:off x="7417" y="2501638"/>
          <a:ext cx="2792331" cy="1675399"/>
        </a:xfrm>
        <a:prstGeom prst="rect">
          <a:avLst/>
        </a:prstGeom>
        <a:gradFill rotWithShape="0">
          <a:gsLst>
            <a:gs pos="0">
              <a:schemeClr val="accent2">
                <a:hueOff val="-873218"/>
                <a:satOff val="-50357"/>
                <a:lumOff val="5177"/>
                <a:alphaOff val="0"/>
                <a:tint val="98000"/>
                <a:lumMod val="114000"/>
              </a:schemeClr>
            </a:gs>
            <a:gs pos="100000">
              <a:schemeClr val="accent2">
                <a:hueOff val="-873218"/>
                <a:satOff val="-50357"/>
                <a:lumOff val="5177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300" kern="1200" dirty="0" smtClean="0"/>
            <a:t>Διαχείριση</a:t>
          </a:r>
          <a:endParaRPr lang="el-GR" sz="2300" kern="1200" dirty="0"/>
        </a:p>
      </dsp:txBody>
      <dsp:txXfrm>
        <a:off x="7417" y="2501638"/>
        <a:ext cx="2792331" cy="1675399"/>
      </dsp:txXfrm>
    </dsp:sp>
    <dsp:sp modelId="{03CA628C-2FB7-4B3D-A911-E5A2DEC34007}">
      <dsp:nvSpPr>
        <dsp:cNvPr id="0" name=""/>
        <dsp:cNvSpPr/>
      </dsp:nvSpPr>
      <dsp:spPr>
        <a:xfrm>
          <a:off x="6232517" y="3293618"/>
          <a:ext cx="61163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11636" y="45720"/>
              </a:lnTo>
            </a:path>
          </a:pathLst>
        </a:custGeom>
        <a:noFill/>
        <a:ln w="9525" cap="rnd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l-GR" sz="500" kern="1200"/>
        </a:p>
      </dsp:txBody>
      <dsp:txXfrm>
        <a:off x="6522280" y="3336127"/>
        <a:ext cx="32111" cy="6422"/>
      </dsp:txXfrm>
    </dsp:sp>
    <dsp:sp modelId="{BFBD9764-8F72-47AD-9562-1E8CD3904A03}">
      <dsp:nvSpPr>
        <dsp:cNvPr id="0" name=""/>
        <dsp:cNvSpPr/>
      </dsp:nvSpPr>
      <dsp:spPr>
        <a:xfrm>
          <a:off x="3441986" y="2501638"/>
          <a:ext cx="2792331" cy="1675399"/>
        </a:xfrm>
        <a:prstGeom prst="rect">
          <a:avLst/>
        </a:prstGeom>
        <a:gradFill rotWithShape="0">
          <a:gsLst>
            <a:gs pos="0">
              <a:schemeClr val="accent2">
                <a:hueOff val="-1164290"/>
                <a:satOff val="-67142"/>
                <a:lumOff val="6902"/>
                <a:alphaOff val="0"/>
                <a:tint val="98000"/>
                <a:lumMod val="114000"/>
              </a:schemeClr>
            </a:gs>
            <a:gs pos="100000">
              <a:schemeClr val="accent2">
                <a:hueOff val="-1164290"/>
                <a:satOff val="-67142"/>
                <a:lumOff val="6902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300" kern="1200" smtClean="0"/>
            <a:t>Ακολούθηση </a:t>
          </a:r>
          <a:r>
            <a:rPr lang="el-GR" sz="2300" kern="1200" dirty="0" smtClean="0"/>
            <a:t>εντολών ιατρού</a:t>
          </a:r>
          <a:endParaRPr lang="el-GR" sz="2300" kern="1200" dirty="0"/>
        </a:p>
      </dsp:txBody>
      <dsp:txXfrm>
        <a:off x="3441986" y="2501638"/>
        <a:ext cx="2792331" cy="1675399"/>
      </dsp:txXfrm>
    </dsp:sp>
    <dsp:sp modelId="{96E56BEC-1A65-4602-B7D9-F2029839646D}">
      <dsp:nvSpPr>
        <dsp:cNvPr id="0" name=""/>
        <dsp:cNvSpPr/>
      </dsp:nvSpPr>
      <dsp:spPr>
        <a:xfrm>
          <a:off x="6876554" y="2501638"/>
          <a:ext cx="2792331" cy="1675399"/>
        </a:xfrm>
        <a:prstGeom prst="rect">
          <a:avLst/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tint val="98000"/>
                <a:lumMod val="114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300" kern="1200" dirty="0" smtClean="0"/>
            <a:t>Πρόληψη</a:t>
          </a:r>
          <a:endParaRPr lang="el-GR" sz="2300" kern="1200" dirty="0"/>
        </a:p>
      </dsp:txBody>
      <dsp:txXfrm>
        <a:off x="6876554" y="2501638"/>
        <a:ext cx="2792331" cy="1675399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C08028E-0431-43ED-A8CC-2A74F5ECEE63}">
      <dsp:nvSpPr>
        <dsp:cNvPr id="0" name=""/>
        <dsp:cNvSpPr/>
      </dsp:nvSpPr>
      <dsp:spPr>
        <a:xfrm rot="5400000">
          <a:off x="-761545" y="761545"/>
          <a:ext cx="5076967" cy="3553876"/>
        </a:xfrm>
        <a:prstGeom prst="chevron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400" b="1" kern="1200" dirty="0" smtClean="0"/>
            <a:t>Τραυματισμοί στην αντισφαίριση</a:t>
          </a:r>
          <a:endParaRPr lang="el-GR" sz="2400" b="1" kern="1200" dirty="0"/>
        </a:p>
      </dsp:txBody>
      <dsp:txXfrm rot="5400000">
        <a:off x="-761545" y="761545"/>
        <a:ext cx="5076967" cy="3553876"/>
      </dsp:txXfrm>
    </dsp:sp>
    <dsp:sp modelId="{F8C7822C-FC54-40FB-AAC4-F32C0A8124E5}">
      <dsp:nvSpPr>
        <dsp:cNvPr id="0" name=""/>
        <dsp:cNvSpPr/>
      </dsp:nvSpPr>
      <dsp:spPr>
        <a:xfrm rot="5400000">
          <a:off x="5300504" y="-1746627"/>
          <a:ext cx="3300028" cy="67932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2000" kern="1200" dirty="0" smtClean="0"/>
            <a:t>Αλλαγές κατεύθυνσης - εκρηκτικότητα</a:t>
          </a:r>
          <a:endParaRPr lang="el-G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2000" kern="1200" dirty="0" smtClean="0"/>
            <a:t>Τραυματισμοί ποικίλουν</a:t>
          </a:r>
          <a:endParaRPr lang="el-G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2000" kern="1200" dirty="0" smtClean="0"/>
            <a:t>Οξείς </a:t>
          </a:r>
          <a:endParaRPr lang="el-G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2000" kern="1200" dirty="0" smtClean="0"/>
            <a:t>Χρόνιοι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2000" kern="1200" dirty="0" smtClean="0"/>
            <a:t>Ηλικία</a:t>
          </a:r>
          <a:endParaRPr lang="el-G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2000" kern="1200" dirty="0" smtClean="0"/>
            <a:t>Επίπεδο</a:t>
          </a:r>
          <a:endParaRPr lang="el-G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2000" kern="1200" dirty="0" smtClean="0"/>
            <a:t>Προπονητής </a:t>
          </a:r>
          <a:endParaRPr lang="el-G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2000" kern="1200" dirty="0" smtClean="0"/>
            <a:t>Αιτίες που προκαλούν τους τραυματισμούς</a:t>
          </a:r>
          <a:endParaRPr lang="el-G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l-GR" sz="2000" kern="1200" dirty="0" smtClean="0"/>
            <a:t>Πρόληψη</a:t>
          </a:r>
          <a:endParaRPr lang="el-GR" sz="2000" kern="1200" dirty="0"/>
        </a:p>
      </dsp:txBody>
      <dsp:txXfrm rot="5400000">
        <a:off x="5300504" y="-1746627"/>
        <a:ext cx="3300028" cy="67932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2#1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94DF66-F9AE-4B0A-939F-B30F9D3EC5F7}" type="datetimeFigureOut">
              <a:rPr lang="el-GR" smtClean="0"/>
              <a:pPr/>
              <a:t>15/2/2024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14EDE4-FA2A-4512-A85F-2D75446FC35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4234361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4EDE4-FA2A-4512-A85F-2D75446FC350}" type="slidenum">
              <a:rPr lang="el-GR" smtClean="0"/>
              <a:pPr/>
              <a:t>1</a:t>
            </a:fld>
            <a:endParaRPr lang="el-G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96B1E7-6F19-4257-8C99-0C8BC3A4F375}" type="slidenum">
              <a:rPr lang="el-GR" smtClean="0"/>
              <a:pPr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35484221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84324C-9CA9-42CA-B8D8-0D9022555BCB}" type="slidenum">
              <a:rPr lang="el-GR" smtClean="0"/>
              <a:pPr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4015243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/>
              <a:t>Στυλ κύριου υπότιτλου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2/15/2024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0182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Πανοραμική 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2/15/2024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9132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Τίτλος και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2/15/2024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29024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Εισαγωγικά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l-GR"/>
              <a:t>Στυλ υποδείγματος κειμένου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2/15/2024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defTabSz="457200"/>
            <a:r>
              <a:rPr lang="en-US" dirty="0">
                <a:solidFill>
                  <a:srgbClr val="44546A">
                    <a:lumMod val="40000"/>
                    <a:lumOff val="60000"/>
                  </a:srgb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defTabSz="457200"/>
            <a:r>
              <a:rPr lang="en-US" dirty="0">
                <a:solidFill>
                  <a:srgbClr val="44546A">
                    <a:lumMod val="40000"/>
                    <a:lumOff val="60000"/>
                  </a:srgbClr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8905334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Κάρτα ονόματ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2/15/2024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87830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στήλε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2/15/2024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6474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Στήλη 3 εικόνω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2/15/2024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57883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2/15/2024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52545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2/15/2024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2080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2/15/2024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055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2/15/2024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2987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2/15/2024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45449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2/15/2024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8392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2/15/2024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9357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2/15/2024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0114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2/15/2024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2750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2/15/2024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4750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 defTabSz="457200"/>
            <a:fld id="{4AAD347D-5ACD-4C99-B74B-A9C85AD731AF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 defTabSz="457200"/>
              <a:t>2/15/2024</a:t>
            </a:fld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 defTabSz="457200"/>
            <a:endParaRPr lang="en-US" dirty="0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D57F1E4F-1CFF-5643-939E-02111984F565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 defTabSz="457200"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409205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007/s40279-016-0630-x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493781" y="2009103"/>
            <a:ext cx="10004332" cy="1634935"/>
          </a:xfrm>
        </p:spPr>
        <p:txBody>
          <a:bodyPr/>
          <a:lstStyle/>
          <a:p>
            <a:pPr algn="ctr"/>
            <a:r>
              <a:rPr lang="en-US" sz="4800" b="1" dirty="0"/>
              <a:t/>
            </a:r>
            <a:br>
              <a:rPr lang="en-US" sz="4800" b="1" dirty="0"/>
            </a:br>
            <a:r>
              <a:rPr lang="en-US" sz="4800" b="1" dirty="0"/>
              <a:t/>
            </a:r>
            <a:br>
              <a:rPr lang="en-US" sz="4800" b="1" dirty="0"/>
            </a:br>
            <a:r>
              <a:rPr lang="en-US" sz="4800" b="1" dirty="0"/>
              <a:t/>
            </a:r>
            <a:br>
              <a:rPr lang="en-US" sz="4800" b="1" dirty="0"/>
            </a:br>
            <a:r>
              <a:rPr lang="en-US" sz="4800" b="1" dirty="0"/>
              <a:t/>
            </a:r>
            <a:br>
              <a:rPr lang="en-US" sz="4800" b="1" dirty="0"/>
            </a:br>
            <a:r>
              <a:rPr lang="en-US" sz="4800" b="1" dirty="0"/>
              <a:t/>
            </a:r>
            <a:br>
              <a:rPr lang="en-US" sz="4800" b="1" dirty="0"/>
            </a:br>
            <a:r>
              <a:rPr lang="en-US" sz="4800" b="1" dirty="0"/>
              <a:t/>
            </a:r>
            <a:br>
              <a:rPr lang="en-US" sz="4800" b="1" dirty="0"/>
            </a:br>
            <a:r>
              <a:rPr lang="en-US" sz="4400" b="1" dirty="0" smtClean="0">
                <a:solidFill>
                  <a:schemeClr val="tx1"/>
                </a:solidFill>
              </a:rPr>
              <a:t>«</a:t>
            </a:r>
            <a:r>
              <a:rPr lang="el-GR" sz="4400" b="1" dirty="0"/>
              <a:t>ΤΡΑΥΜΑΤΙΣΜΟΙ ΣΤΟ ΑΘΛΗΜΑ ΤΗΣ ΑΝΤΙΣΦΑΙΡΙΣΗΣ</a:t>
            </a:r>
            <a:r>
              <a:rPr lang="en-US" sz="4400" b="1" dirty="0" smtClean="0">
                <a:solidFill>
                  <a:schemeClr val="tx1"/>
                </a:solidFill>
              </a:rPr>
              <a:t>» </a:t>
            </a:r>
            <a:endParaRPr lang="el-GR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493781" y="4308032"/>
            <a:ext cx="8825658" cy="2061301"/>
          </a:xfrm>
        </p:spPr>
        <p:txBody>
          <a:bodyPr>
            <a:normAutofit/>
          </a:bodyPr>
          <a:lstStyle/>
          <a:p>
            <a:pPr lvl="0" algn="ctr" defTabSz="914400">
              <a:spcBef>
                <a:spcPts val="0"/>
              </a:spcBef>
              <a:buClrTx/>
              <a:buSzTx/>
            </a:pPr>
            <a:r>
              <a:rPr lang="el-GR" sz="2400" b="1" cap="none" dirty="0">
                <a:solidFill>
                  <a:prstClr val="white"/>
                </a:solidFill>
              </a:rPr>
              <a:t>Ειδικότητα: </a:t>
            </a:r>
            <a:r>
              <a:rPr lang="el-GR" sz="2400" b="1" cap="none" dirty="0" smtClean="0">
                <a:solidFill>
                  <a:prstClr val="white"/>
                </a:solidFill>
              </a:rPr>
              <a:t>Αντισφαίριση</a:t>
            </a:r>
            <a:endParaRPr lang="el-GR" sz="2400" b="1" cap="none" dirty="0">
              <a:solidFill>
                <a:prstClr val="white"/>
              </a:solidFill>
            </a:endParaRPr>
          </a:p>
          <a:p>
            <a:pPr lvl="0" algn="ctr" defTabSz="914400">
              <a:spcBef>
                <a:spcPts val="0"/>
              </a:spcBef>
              <a:buClrTx/>
              <a:buSzTx/>
            </a:pPr>
            <a:r>
              <a:rPr lang="el-GR" sz="2400" b="1" cap="none" dirty="0">
                <a:solidFill>
                  <a:prstClr val="white"/>
                </a:solidFill>
              </a:rPr>
              <a:t>Επιβλέπουσα Καθηγήτρια</a:t>
            </a:r>
            <a:r>
              <a:rPr lang="en-US" sz="2400" b="1" cap="none" dirty="0">
                <a:solidFill>
                  <a:prstClr val="white"/>
                </a:solidFill>
              </a:rPr>
              <a:t>: </a:t>
            </a:r>
            <a:r>
              <a:rPr lang="el-GR" sz="2400" b="1" cap="none" dirty="0" err="1">
                <a:solidFill>
                  <a:prstClr val="white"/>
                </a:solidFill>
              </a:rPr>
              <a:t>Αγρότου</a:t>
            </a:r>
            <a:r>
              <a:rPr lang="el-GR" sz="2400" b="1" cap="none" dirty="0">
                <a:solidFill>
                  <a:prstClr val="white"/>
                </a:solidFill>
              </a:rPr>
              <a:t> Στέλλα</a:t>
            </a:r>
          </a:p>
          <a:p>
            <a:pPr lvl="0" algn="ctr" defTabSz="914400">
              <a:spcBef>
                <a:spcPts val="0"/>
              </a:spcBef>
              <a:buClrTx/>
              <a:buSzTx/>
            </a:pPr>
            <a:endParaRPr lang="el-GR" sz="2400" b="1" cap="none" dirty="0">
              <a:solidFill>
                <a:prstClr val="white"/>
              </a:solidFill>
            </a:endParaRPr>
          </a:p>
          <a:p>
            <a:pPr lvl="0" algn="ctr" defTabSz="914400">
              <a:spcBef>
                <a:spcPts val="0"/>
              </a:spcBef>
              <a:buClrTx/>
              <a:buSzTx/>
            </a:pPr>
            <a:r>
              <a:rPr lang="el-GR" sz="2400" b="1" cap="none" dirty="0">
                <a:solidFill>
                  <a:prstClr val="white"/>
                </a:solidFill>
              </a:rPr>
              <a:t>Φοιτήτρια</a:t>
            </a:r>
            <a:r>
              <a:rPr lang="en-US" sz="2400" b="1" cap="none" dirty="0">
                <a:solidFill>
                  <a:prstClr val="white"/>
                </a:solidFill>
              </a:rPr>
              <a:t>: </a:t>
            </a:r>
            <a:r>
              <a:rPr lang="el-GR" sz="2400" b="1" cap="none" dirty="0" err="1" smtClean="0">
                <a:solidFill>
                  <a:prstClr val="white"/>
                </a:solidFill>
              </a:rPr>
              <a:t>Μίσιου</a:t>
            </a:r>
            <a:r>
              <a:rPr lang="el-GR" sz="2400" b="1" cap="none" dirty="0" smtClean="0">
                <a:solidFill>
                  <a:prstClr val="white"/>
                </a:solidFill>
              </a:rPr>
              <a:t> Παρασκευή</a:t>
            </a:r>
            <a:endParaRPr lang="el-GR" sz="2400" b="1" cap="none" dirty="0">
              <a:solidFill>
                <a:prstClr val="white"/>
              </a:solidFill>
            </a:endParaRPr>
          </a:p>
          <a:p>
            <a:pPr lvl="0" algn="ctr" defTabSz="914400">
              <a:spcBef>
                <a:spcPts val="0"/>
              </a:spcBef>
              <a:buClrTx/>
              <a:buSzTx/>
            </a:pPr>
            <a:r>
              <a:rPr lang="el-GR" sz="2400" b="1" cap="none" dirty="0">
                <a:solidFill>
                  <a:prstClr val="white"/>
                </a:solidFill>
              </a:rPr>
              <a:t>ΑΜ</a:t>
            </a:r>
            <a:r>
              <a:rPr lang="el-GR" sz="2400" b="1" cap="none" dirty="0" smtClean="0">
                <a:solidFill>
                  <a:prstClr val="white"/>
                </a:solidFill>
              </a:rPr>
              <a:t>: 9980201800289</a:t>
            </a:r>
            <a:endParaRPr lang="el-GR" dirty="0"/>
          </a:p>
        </p:txBody>
      </p:sp>
      <p:pic>
        <p:nvPicPr>
          <p:cNvPr id="6" name="Εικόνα 5">
            <a:extLst>
              <a:ext uri="{FF2B5EF4-FFF2-40B4-BE49-F238E27FC236}">
                <a16:creationId xmlns="" xmlns:a16="http://schemas.microsoft.com/office/drawing/2014/main" id="{072DDA6C-C8DE-4E47-8951-0424CF1B997B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6104" y="343906"/>
            <a:ext cx="2619375" cy="1743075"/>
          </a:xfrm>
          <a:prstGeom prst="rect">
            <a:avLst/>
          </a:prstGeom>
        </p:spPr>
      </p:pic>
      <p:pic>
        <p:nvPicPr>
          <p:cNvPr id="1026" name="Picture 2" descr="Τραυματισμοί και Επώδυνες Καταστάσεις στο Άνω Άκρο, στο Τένις - Positive  Lif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621671" y="4464302"/>
            <a:ext cx="2385277" cy="21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07321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Αντιμετώπιση τραυματισμών</a:t>
            </a:r>
          </a:p>
        </p:txBody>
      </p:sp>
      <p:graphicFrame>
        <p:nvGraphicFramePr>
          <p:cNvPr id="4" name="Θέση περιεχομένου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20462494"/>
              </p:ext>
            </p:extLst>
          </p:nvPr>
        </p:nvGraphicFramePr>
        <p:xfrm>
          <a:off x="1103313" y="2052637"/>
          <a:ext cx="9676304" cy="43610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6046750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4853937" cy="966649"/>
          </a:xfrm>
        </p:spPr>
        <p:txBody>
          <a:bodyPr/>
          <a:lstStyle/>
          <a:p>
            <a:r>
              <a:rPr lang="el-GR" b="1" dirty="0" smtClean="0"/>
              <a:t>Συμπερασματικά</a:t>
            </a:r>
            <a:endParaRPr lang="el-GR" b="1" dirty="0"/>
          </a:p>
        </p:txBody>
      </p:sp>
      <p:graphicFrame>
        <p:nvGraphicFramePr>
          <p:cNvPr id="4" name="Θέση περιεχομένου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5903301"/>
              </p:ext>
            </p:extLst>
          </p:nvPr>
        </p:nvGraphicFramePr>
        <p:xfrm>
          <a:off x="1103312" y="1665027"/>
          <a:ext cx="10347160" cy="50769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8730101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368460" y="1558188"/>
            <a:ext cx="9404723" cy="1400530"/>
          </a:xfrm>
        </p:spPr>
        <p:txBody>
          <a:bodyPr/>
          <a:lstStyle/>
          <a:p>
            <a:r>
              <a:rPr lang="el-GR" b="1" dirty="0"/>
              <a:t>ΕΥΧΑΡΙΣΤΩ ΓΙΑ ΤΗΝ ΠΡΟΣΟΧΗ ΣΑΣ</a:t>
            </a:r>
          </a:p>
        </p:txBody>
      </p:sp>
      <p:pic>
        <p:nvPicPr>
          <p:cNvPr id="3" name="Εικόνα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79575" y="3977602"/>
            <a:ext cx="1932599" cy="1932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60209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969264" y="452718"/>
            <a:ext cx="9081570" cy="699426"/>
          </a:xfrm>
        </p:spPr>
        <p:txBody>
          <a:bodyPr/>
          <a:lstStyle/>
          <a:p>
            <a:pPr algn="ctr"/>
            <a:r>
              <a:rPr lang="el-GR" dirty="0" smtClean="0"/>
              <a:t>Ενδεικτική βιβλιογραφία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603504" y="1252728"/>
            <a:ext cx="9446349" cy="5431536"/>
          </a:xfrm>
        </p:spPr>
        <p:txBody>
          <a:bodyPr>
            <a:normAutofit lnSpcReduction="10000"/>
          </a:bodyPr>
          <a:lstStyle/>
          <a:p>
            <a:r>
              <a:rPr lang="en-US" sz="1800" dirty="0" smtClean="0"/>
              <a:t>Bahr 	R, </a:t>
            </a:r>
            <a:r>
              <a:rPr lang="en-US" sz="1800" dirty="0" err="1" smtClean="0"/>
              <a:t>Holme</a:t>
            </a:r>
            <a:r>
              <a:rPr lang="en-US" sz="1800" dirty="0" smtClean="0"/>
              <a:t> I (2003). Risk factors for sports injuries--a methodological approach. Br J Sports Med. 2003;37(5):384-392</a:t>
            </a:r>
            <a:endParaRPr lang="el-GR" sz="1800" dirty="0" smtClean="0"/>
          </a:p>
          <a:p>
            <a:r>
              <a:rPr lang="en-US" sz="1800" dirty="0" err="1" smtClean="0"/>
              <a:t>Bylak</a:t>
            </a:r>
            <a:r>
              <a:rPr lang="en-US" sz="1800" dirty="0" smtClean="0"/>
              <a:t> 	J, Hutchinson MR (1998). Common sports injuries in young tennis players. Sport Med 1998;26:119–32</a:t>
            </a:r>
            <a:endParaRPr lang="el-GR" sz="1800" dirty="0" smtClean="0"/>
          </a:p>
          <a:p>
            <a:r>
              <a:rPr lang="en-US" sz="1800" dirty="0" smtClean="0"/>
              <a:t>Dines JS, </a:t>
            </a:r>
            <a:r>
              <a:rPr lang="en-US" sz="1800" dirty="0" err="1" smtClean="0"/>
              <a:t>Bedi</a:t>
            </a:r>
            <a:r>
              <a:rPr lang="en-US" sz="1800" dirty="0" smtClean="0"/>
              <a:t> A, Williams PN, et al. (2015). Tennis injuries: epidemiology, </a:t>
            </a:r>
            <a:r>
              <a:rPr lang="en-US" sz="1800" dirty="0" err="1" smtClean="0"/>
              <a:t>pathophysiology</a:t>
            </a:r>
            <a:r>
              <a:rPr lang="en-US" sz="1800" dirty="0" smtClean="0"/>
              <a:t>, and treatment. J Am </a:t>
            </a:r>
            <a:r>
              <a:rPr lang="en-US" sz="1800" dirty="0" err="1" smtClean="0"/>
              <a:t>Acad</a:t>
            </a:r>
            <a:r>
              <a:rPr lang="en-US" sz="1800" dirty="0" smtClean="0"/>
              <a:t> </a:t>
            </a:r>
            <a:r>
              <a:rPr lang="en-US" sz="1800" dirty="0" err="1" smtClean="0"/>
              <a:t>Orthop</a:t>
            </a:r>
            <a:r>
              <a:rPr lang="en-US" sz="1800" dirty="0" smtClean="0"/>
              <a:t> Surg. 2015;23(3):181- 189.</a:t>
            </a:r>
            <a:endParaRPr lang="el-GR" sz="1800" dirty="0" smtClean="0"/>
          </a:p>
          <a:p>
            <a:r>
              <a:rPr lang="en-US" sz="1800" dirty="0" err="1" smtClean="0"/>
              <a:t>Kibler</a:t>
            </a:r>
            <a:r>
              <a:rPr lang="en-US" sz="1800" dirty="0" smtClean="0"/>
              <a:t> W, Chandler J (1994). Racquet sports. In: Fu FH, Stone DA, editors. Sports injuries – mechanism, prevention, and treatment. Baltimore (MD): Williams &amp; Wilkins, 1994: 278-92</a:t>
            </a:r>
            <a:endParaRPr lang="el-GR" sz="1800" dirty="0" smtClean="0"/>
          </a:p>
          <a:p>
            <a:r>
              <a:rPr lang="en-US" sz="1800" dirty="0" smtClean="0"/>
              <a:t>Patel DR, Nelson TL (2000). Sports injuries in adolescents. Med </a:t>
            </a:r>
            <a:r>
              <a:rPr lang="en-US" sz="1800" dirty="0" err="1" smtClean="0"/>
              <a:t>Clin</a:t>
            </a:r>
            <a:r>
              <a:rPr lang="en-US" sz="1800" dirty="0" smtClean="0"/>
              <a:t> North Am. 2000;84:983–1007</a:t>
            </a:r>
            <a:r>
              <a:rPr lang="en-US" sz="1800" dirty="0" smtClean="0"/>
              <a:t>.</a:t>
            </a:r>
            <a:endParaRPr lang="el-GR" sz="1800" dirty="0" smtClean="0"/>
          </a:p>
          <a:p>
            <a:r>
              <a:rPr lang="en-US" dirty="0" err="1" smtClean="0"/>
              <a:t>Pluim</a:t>
            </a:r>
            <a:r>
              <a:rPr lang="en-US" dirty="0" smtClean="0"/>
              <a:t> BM, </a:t>
            </a:r>
            <a:r>
              <a:rPr lang="en-US" dirty="0" err="1" smtClean="0"/>
              <a:t>Loeffen</a:t>
            </a:r>
            <a:r>
              <a:rPr lang="en-US" dirty="0" smtClean="0"/>
              <a:t> FG, </a:t>
            </a:r>
            <a:r>
              <a:rPr lang="en-US" dirty="0" err="1" smtClean="0"/>
              <a:t>Clarsen</a:t>
            </a:r>
            <a:r>
              <a:rPr lang="en-US" dirty="0" smtClean="0"/>
              <a:t> B, et al., (2016). A one-season prospective study of injuries and illness in elite junior tennis. Scand J Med </a:t>
            </a:r>
            <a:r>
              <a:rPr lang="en-US" dirty="0" err="1" smtClean="0"/>
              <a:t>Sci</a:t>
            </a:r>
            <a:r>
              <a:rPr lang="en-US" dirty="0" smtClean="0"/>
              <a:t> Sports. 2016;26(5):</a:t>
            </a:r>
            <a:r>
              <a:rPr lang="en-US" dirty="0" smtClean="0"/>
              <a:t>564-571</a:t>
            </a:r>
            <a:endParaRPr lang="el-GR" dirty="0" smtClean="0"/>
          </a:p>
          <a:p>
            <a:r>
              <a:rPr lang="en-US" dirty="0" err="1" smtClean="0"/>
              <a:t>Stuelcken</a:t>
            </a:r>
            <a:r>
              <a:rPr lang="en-US" dirty="0" smtClean="0"/>
              <a:t>, 	M., </a:t>
            </a:r>
            <a:r>
              <a:rPr lang="en-US" dirty="0" err="1" smtClean="0"/>
              <a:t>Mellifont</a:t>
            </a:r>
            <a:r>
              <a:rPr lang="en-US" dirty="0" smtClean="0"/>
              <a:t>, D., Gorman, A., &amp; Sayers, M. (2017). Wrist Injuries in Tennis Players: A Narrative Review. </a:t>
            </a:r>
            <a:r>
              <a:rPr lang="en-US" i="1" dirty="0" smtClean="0"/>
              <a:t>Sports Medicine</a:t>
            </a:r>
            <a:r>
              <a:rPr lang="en-US" dirty="0" smtClean="0"/>
              <a:t>, </a:t>
            </a:r>
            <a:r>
              <a:rPr lang="en-US" i="1" dirty="0" smtClean="0"/>
              <a:t>47</a:t>
            </a:r>
            <a:r>
              <a:rPr lang="en-US" dirty="0" smtClean="0"/>
              <a:t>(5), 857–868. </a:t>
            </a:r>
            <a:r>
              <a:rPr lang="en-US" dirty="0" smtClean="0">
                <a:hlinkClick r:id="rId2"/>
              </a:rPr>
              <a:t>https://doi.org/10.1007/s40279-016-0630-x</a:t>
            </a:r>
            <a:endParaRPr lang="el-GR" dirty="0" smtClean="0"/>
          </a:p>
          <a:p>
            <a:endParaRPr lang="el-GR" dirty="0" smtClean="0"/>
          </a:p>
          <a:p>
            <a:endParaRPr lang="el-GR" dirty="0" smtClean="0"/>
          </a:p>
          <a:p>
            <a:endParaRPr lang="el-G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>
                <a:solidFill>
                  <a:srgbClr val="E7E6E6"/>
                </a:solidFill>
              </a:rPr>
              <a:t>ΣΚΟΠΟΣ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1020867" y="2606722"/>
            <a:ext cx="10005966" cy="392828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l-GR" sz="2800" dirty="0" smtClean="0"/>
              <a:t>Ανάλυση </a:t>
            </a:r>
            <a:r>
              <a:rPr lang="el-GR" sz="2800" dirty="0"/>
              <a:t>των τραυματισμών στην </a:t>
            </a:r>
            <a:r>
              <a:rPr lang="el-GR" sz="2800" dirty="0" smtClean="0"/>
              <a:t>αντισφαίριση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l-GR" sz="2800" dirty="0" smtClean="0"/>
              <a:t>Σχέση </a:t>
            </a:r>
            <a:r>
              <a:rPr lang="el-GR" sz="2800" dirty="0"/>
              <a:t>μεταξύ τραυματισμών, του επιπέδου αθλητή και της </a:t>
            </a:r>
            <a:r>
              <a:rPr lang="el-GR" sz="2800" dirty="0" smtClean="0"/>
              <a:t>ηλικίας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l-GR" sz="2800" dirty="0"/>
              <a:t>Αναλύονται οι τραυματισμοί που επηρεάζουν τόσο τα </a:t>
            </a:r>
            <a:r>
              <a:rPr lang="el-GR" sz="2800" dirty="0" smtClean="0"/>
              <a:t>άνω </a:t>
            </a:r>
            <a:r>
              <a:rPr lang="el-GR" sz="2800" dirty="0"/>
              <a:t>και τα </a:t>
            </a:r>
            <a:r>
              <a:rPr lang="el-GR" sz="2800" dirty="0" smtClean="0"/>
              <a:t>κάτω άκρα, όσο και τον κορμό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l-GR" sz="2800" dirty="0" smtClean="0"/>
              <a:t>Διάφορες μέθοδοι </a:t>
            </a:r>
            <a:r>
              <a:rPr lang="el-GR" sz="2800" dirty="0"/>
              <a:t>και προγράμματα αντιμετώπισης τραυματισμών</a:t>
            </a:r>
          </a:p>
        </p:txBody>
      </p:sp>
      <p:pic>
        <p:nvPicPr>
          <p:cNvPr id="7" name="Εικόνα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709041">
            <a:off x="7501408" y="616750"/>
            <a:ext cx="2309349" cy="1397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958214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Σύννεφο"/>
          <p:cNvSpPr/>
          <p:nvPr/>
        </p:nvSpPr>
        <p:spPr>
          <a:xfrm rot="20012593">
            <a:off x="-182727" y="767973"/>
            <a:ext cx="4787886" cy="1956900"/>
          </a:xfrm>
          <a:prstGeom prst="clou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800" dirty="0"/>
              <a:t>Τραυματισμοί στην αντισφαίριση</a:t>
            </a:r>
            <a:endParaRPr lang="el-GR" sz="2800" dirty="0">
              <a:latin typeface="Palatino Linotype" pitchFamily="18" charset="0"/>
            </a:endParaRPr>
          </a:p>
        </p:txBody>
      </p:sp>
      <p:graphicFrame>
        <p:nvGraphicFramePr>
          <p:cNvPr id="9" name="Θέση περιεχομένου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078307"/>
              </p:ext>
            </p:extLst>
          </p:nvPr>
        </p:nvGraphicFramePr>
        <p:xfrm>
          <a:off x="1632692" y="1050878"/>
          <a:ext cx="10024034" cy="55013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51254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0429720" cy="1247293"/>
          </a:xfrm>
        </p:spPr>
        <p:txBody>
          <a:bodyPr/>
          <a:lstStyle/>
          <a:p>
            <a:r>
              <a:rPr lang="el-GR" dirty="0"/>
              <a:t>Τα είδη των τραυματισμών στον αθλητισμό </a:t>
            </a:r>
            <a:r>
              <a:rPr lang="en-US" dirty="0" smtClean="0"/>
              <a:t>:</a:t>
            </a:r>
            <a:endParaRPr lang="el-GR" dirty="0"/>
          </a:p>
        </p:txBody>
      </p:sp>
      <p:graphicFrame>
        <p:nvGraphicFramePr>
          <p:cNvPr id="7" name="Θέση περιεχομένου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74219212"/>
              </p:ext>
            </p:extLst>
          </p:nvPr>
        </p:nvGraphicFramePr>
        <p:xfrm>
          <a:off x="1608281" y="1351127"/>
          <a:ext cx="10101498" cy="53499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6494271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396474E-2934-4806-BE68-E1C0E8A0C5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graphicEl>
                                              <a:dgm id="{9396474E-2934-4806-BE68-E1C0E8A0C5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graphicEl>
                                              <a:dgm id="{9396474E-2934-4806-BE68-E1C0E8A0C5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4E09C72-79D2-48C4-AFD7-FECFA65D3E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graphicEl>
                                              <a:dgm id="{94E09C72-79D2-48C4-AFD7-FECFA65D3E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graphicEl>
                                              <a:dgm id="{94E09C72-79D2-48C4-AFD7-FECFA65D3E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518A209-1417-4649-BC08-A242CA3C9C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graphicEl>
                                              <a:dgm id="{9518A209-1417-4649-BC08-A242CA3C9C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graphicEl>
                                              <a:dgm id="{9518A209-1417-4649-BC08-A242CA3C9C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03CB830-4A63-4071-9DCF-248207C871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graphicEl>
                                              <a:dgm id="{803CB830-4A63-4071-9DCF-248207C871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graphicEl>
                                              <a:dgm id="{803CB830-4A63-4071-9DCF-248207C871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CAD870D-88DC-4180-8DCE-8B31E497D1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graphicEl>
                                              <a:dgm id="{6CAD870D-88DC-4180-8DCE-8B31E497D1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graphicEl>
                                              <a:dgm id="{6CAD870D-88DC-4180-8DCE-8B31E497D1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C7CBBD3-6BB4-442A-A686-CF1D50C8FD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graphicEl>
                                              <a:dgm id="{CC7CBBD3-6BB4-442A-A686-CF1D50C8FD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graphicEl>
                                              <a:dgm id="{CC7CBBD3-6BB4-442A-A686-CF1D50C8FD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786268C-AC09-419A-BA93-FEC28DCD40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graphicEl>
                                              <a:dgm id="{1786268C-AC09-419A-BA93-FEC28DCD40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graphicEl>
                                              <a:dgm id="{1786268C-AC09-419A-BA93-FEC28DCD40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7A776A2-F5F7-46CC-BADC-4CA9F18BAD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graphicEl>
                                              <a:dgm id="{E7A776A2-F5F7-46CC-BADC-4CA9F18BAD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graphicEl>
                                              <a:dgm id="{E7A776A2-F5F7-46CC-BADC-4CA9F18BAD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C061641-3E7D-4C9E-BF7F-A462415EF0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graphicEl>
                                              <a:dgm id="{2C061641-3E7D-4C9E-BF7F-A462415EF0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graphicEl>
                                              <a:dgm id="{2C061641-3E7D-4C9E-BF7F-A462415EF0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10565DD-6B8F-4DC5-B67D-495B20EC0D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>
                                            <p:graphicEl>
                                              <a:dgm id="{D10565DD-6B8F-4DC5-B67D-495B20EC0D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graphicEl>
                                              <a:dgm id="{D10565DD-6B8F-4DC5-B67D-495B20EC0D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EC5F7E0-B841-47E8-ADAB-00C775CA4E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graphicEl>
                                              <a:dgm id="{9EC5F7E0-B841-47E8-ADAB-00C775CA4E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graphicEl>
                                              <a:dgm id="{9EC5F7E0-B841-47E8-ADAB-00C775CA4E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78686" y="272413"/>
            <a:ext cx="11331241" cy="1400530"/>
          </a:xfrm>
        </p:spPr>
        <p:txBody>
          <a:bodyPr/>
          <a:lstStyle/>
          <a:p>
            <a:r>
              <a:rPr lang="el-GR" dirty="0"/>
              <a:t>Τραυματισμοί άνω άκρων</a:t>
            </a:r>
            <a:endParaRPr lang="el-GR" b="1" dirty="0"/>
          </a:p>
        </p:txBody>
      </p:sp>
      <p:graphicFrame>
        <p:nvGraphicFramePr>
          <p:cNvPr id="4" name="Θέση περιεχομένου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2779300"/>
              </p:ext>
            </p:extLst>
          </p:nvPr>
        </p:nvGraphicFramePr>
        <p:xfrm>
          <a:off x="122830" y="736979"/>
          <a:ext cx="11687097" cy="5991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4004793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98C65B9-8771-4FA2-B151-85AFC8687A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C98C65B9-8771-4FA2-B151-85AFC8687AE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dgm id="{C98C65B9-8771-4FA2-B151-85AFC8687A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graphicEl>
                                              <a:dgm id="{C98C65B9-8771-4FA2-B151-85AFC8687A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95F6D24-B7BC-4340-A03D-1044F36932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graphicEl>
                                              <a:dgm id="{795F6D24-B7BC-4340-A03D-1044F369322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graphicEl>
                                              <a:dgm id="{795F6D24-B7BC-4340-A03D-1044F36932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graphicEl>
                                              <a:dgm id="{795F6D24-B7BC-4340-A03D-1044F36932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E7E847B-7D64-4876-994E-53F81D10DC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graphicEl>
                                              <a:dgm id="{5E7E847B-7D64-4876-994E-53F81D10DC5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graphicEl>
                                              <a:dgm id="{5E7E847B-7D64-4876-994E-53F81D10DC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graphicEl>
                                              <a:dgm id="{5E7E847B-7D64-4876-994E-53F81D10DC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E05E36F-5F44-428C-87B2-4A80E8AAD4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graphicEl>
                                              <a:dgm id="{0E05E36F-5F44-428C-87B2-4A80E8AAD4C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graphicEl>
                                              <a:dgm id="{0E05E36F-5F44-428C-87B2-4A80E8AAD4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graphicEl>
                                              <a:dgm id="{0E05E36F-5F44-428C-87B2-4A80E8AAD4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7248587-7CB8-4269-A8BB-1DBDB784A4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graphicEl>
                                              <a:dgm id="{87248587-7CB8-4269-A8BB-1DBDB784A44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graphicEl>
                                              <a:dgm id="{87248587-7CB8-4269-A8BB-1DBDB784A4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graphicEl>
                                              <a:dgm id="{87248587-7CB8-4269-A8BB-1DBDB784A4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238AEA7-2779-46CA-B9C8-B491461C41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>
                                            <p:graphicEl>
                                              <a:dgm id="{2238AEA7-2779-46CA-B9C8-B491461C41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graphicEl>
                                              <a:dgm id="{2238AEA7-2779-46CA-B9C8-B491461C41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graphicEl>
                                              <a:dgm id="{2238AEA7-2779-46CA-B9C8-B491461C41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49E048-1124-4EBC-B89E-B0437A42D9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">
                                            <p:graphicEl>
                                              <a:dgm id="{1A49E048-1124-4EBC-B89E-B0437A42D9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>
                                            <p:graphicEl>
                                              <a:dgm id="{1A49E048-1124-4EBC-B89E-B0437A42D9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graphicEl>
                                              <a:dgm id="{1A49E048-1124-4EBC-B89E-B0437A42D9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F5F745A-75E7-4526-8E41-E02ECBBC86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">
                                            <p:graphicEl>
                                              <a:dgm id="{5F5F745A-75E7-4526-8E41-E02ECBBC86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graphicEl>
                                              <a:dgm id="{5F5F745A-75E7-4526-8E41-E02ECBBC86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>
                                            <p:graphicEl>
                                              <a:dgm id="{5F5F745A-75E7-4526-8E41-E02ECBBC86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74C73F2-2F7C-4EB0-8D3C-50EA8C1D22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">
                                            <p:graphicEl>
                                              <a:dgm id="{D74C73F2-2F7C-4EB0-8D3C-50EA8C1D22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graphicEl>
                                              <a:dgm id="{D74C73F2-2F7C-4EB0-8D3C-50EA8C1D22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">
                                            <p:graphicEl>
                                              <a:dgm id="{D74C73F2-2F7C-4EB0-8D3C-50EA8C1D22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646112" y="248002"/>
            <a:ext cx="9404723" cy="1400530"/>
          </a:xfrm>
        </p:spPr>
        <p:txBody>
          <a:bodyPr/>
          <a:lstStyle/>
          <a:p>
            <a:r>
              <a:rPr lang="el-GR" dirty="0"/>
              <a:t>Τραυματισμοί στην περιοχή του κορμού</a:t>
            </a:r>
          </a:p>
        </p:txBody>
      </p:sp>
      <p:pic>
        <p:nvPicPr>
          <p:cNvPr id="10" name="Εικόνα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24077" y="4926888"/>
            <a:ext cx="1931112" cy="1931112"/>
          </a:xfrm>
          <a:prstGeom prst="rect">
            <a:avLst/>
          </a:prstGeom>
        </p:spPr>
      </p:pic>
      <p:graphicFrame>
        <p:nvGraphicFramePr>
          <p:cNvPr id="6" name="Θέση περιεχομένου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094308222"/>
              </p:ext>
            </p:extLst>
          </p:nvPr>
        </p:nvGraphicFramePr>
        <p:xfrm>
          <a:off x="1103312" y="1648532"/>
          <a:ext cx="9309929" cy="4765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319922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Τραυματισμοί κάτω άκρων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1048720" y="1534303"/>
            <a:ext cx="9924079" cy="5153100"/>
          </a:xfrm>
        </p:spPr>
        <p:txBody>
          <a:bodyPr>
            <a:normAutofit/>
          </a:bodyPr>
          <a:lstStyle/>
          <a:p>
            <a:r>
              <a:rPr lang="el-GR" dirty="0" smtClean="0"/>
              <a:t>Οι συχνότεροι τραυματισμοί στην αντισφαίριση</a:t>
            </a:r>
          </a:p>
          <a:p>
            <a:endParaRPr lang="el-GR" dirty="0" smtClean="0"/>
          </a:p>
          <a:p>
            <a:r>
              <a:rPr lang="el-GR" dirty="0" smtClean="0"/>
              <a:t>19,2% των τραυματισμών αφορά το γόνατο</a:t>
            </a:r>
          </a:p>
          <a:p>
            <a:endParaRPr lang="el-GR" dirty="0" smtClean="0"/>
          </a:p>
          <a:p>
            <a:r>
              <a:rPr lang="el-GR" dirty="0"/>
              <a:t>Η </a:t>
            </a:r>
            <a:r>
              <a:rPr lang="el-GR" dirty="0" err="1"/>
              <a:t>επιγονατιδική</a:t>
            </a:r>
            <a:r>
              <a:rPr lang="el-GR" dirty="0"/>
              <a:t> </a:t>
            </a:r>
            <a:r>
              <a:rPr lang="el-GR" dirty="0" smtClean="0"/>
              <a:t>τενοντίτιδα, επίσης </a:t>
            </a:r>
            <a:r>
              <a:rPr lang="el-GR" dirty="0"/>
              <a:t>γνωστή ως "</a:t>
            </a:r>
            <a:r>
              <a:rPr lang="el-GR" dirty="0" err="1"/>
              <a:t>jumpers</a:t>
            </a:r>
            <a:r>
              <a:rPr lang="el-GR" dirty="0"/>
              <a:t> </a:t>
            </a:r>
            <a:r>
              <a:rPr lang="el-GR" dirty="0" err="1"/>
              <a:t>knee</a:t>
            </a:r>
            <a:r>
              <a:rPr lang="el-GR" dirty="0"/>
              <a:t>," και η </a:t>
            </a:r>
            <a:r>
              <a:rPr lang="el-GR" dirty="0" smtClean="0"/>
              <a:t>τενοντίτιδα </a:t>
            </a:r>
            <a:r>
              <a:rPr lang="el-GR" dirty="0"/>
              <a:t>του </a:t>
            </a:r>
            <a:r>
              <a:rPr lang="el-GR" dirty="0" err="1"/>
              <a:t>τετρακεφάλου</a:t>
            </a:r>
            <a:r>
              <a:rPr lang="el-GR" dirty="0"/>
              <a:t> </a:t>
            </a:r>
            <a:r>
              <a:rPr lang="el-GR" dirty="0" smtClean="0"/>
              <a:t>εμφανίζονται πιο συχνά</a:t>
            </a:r>
          </a:p>
          <a:p>
            <a:endParaRPr lang="el-GR" dirty="0" smtClean="0"/>
          </a:p>
          <a:p>
            <a:r>
              <a:rPr lang="el-GR" dirty="0"/>
              <a:t>Η τενοντίτιδα του </a:t>
            </a:r>
            <a:r>
              <a:rPr lang="el-GR" dirty="0" err="1"/>
              <a:t>τετρακεφάλου</a:t>
            </a:r>
            <a:r>
              <a:rPr lang="el-GR" dirty="0"/>
              <a:t>, οδηγεί σε πόνο κατά την </a:t>
            </a:r>
            <a:r>
              <a:rPr lang="el-GR" dirty="0" smtClean="0"/>
              <a:t>ψηλάφηση</a:t>
            </a:r>
          </a:p>
          <a:p>
            <a:endParaRPr lang="el-GR" dirty="0"/>
          </a:p>
          <a:p>
            <a:r>
              <a:rPr lang="el-GR" dirty="0" smtClean="0"/>
              <a:t>Διάστρεμμα αστραγάλου συχνός τραυματισμός</a:t>
            </a:r>
          </a:p>
          <a:p>
            <a:endParaRPr lang="el-GR" dirty="0"/>
          </a:p>
          <a:p>
            <a:r>
              <a:rPr lang="el-GR" dirty="0" smtClean="0"/>
              <a:t>Εξωγενείς και ενδογενείς παράγοντες πρόκλησης</a:t>
            </a:r>
          </a:p>
          <a:p>
            <a:endParaRPr lang="el-GR" dirty="0"/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15723408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79879" y="532562"/>
            <a:ext cx="9182735" cy="755835"/>
          </a:xfrm>
        </p:spPr>
        <p:txBody>
          <a:bodyPr/>
          <a:lstStyle/>
          <a:p>
            <a:r>
              <a:rPr lang="el-GR" dirty="0"/>
              <a:t>Τραυματισμοί ανάλογα την ηλικία</a:t>
            </a:r>
            <a:endParaRPr lang="el-GR" b="1" dirty="0"/>
          </a:p>
        </p:txBody>
      </p:sp>
      <p:graphicFrame>
        <p:nvGraphicFramePr>
          <p:cNvPr id="8" name="Θέση περιεχομένου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515499137"/>
              </p:ext>
            </p:extLst>
          </p:nvPr>
        </p:nvGraphicFramePr>
        <p:xfrm>
          <a:off x="668740" y="1288397"/>
          <a:ext cx="10822675" cy="53853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20740884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2709" y="300251"/>
            <a:ext cx="9307772" cy="856961"/>
          </a:xfrm>
        </p:spPr>
        <p:txBody>
          <a:bodyPr/>
          <a:lstStyle/>
          <a:p>
            <a:r>
              <a:rPr lang="el-GR" dirty="0"/>
              <a:t>Τραυματισμοί ανάλογα το επίπεδο ενός αθλητή αντισφαίρισης</a:t>
            </a:r>
            <a:endParaRPr lang="el-GR" b="1" dirty="0"/>
          </a:p>
        </p:txBody>
      </p:sp>
      <p:graphicFrame>
        <p:nvGraphicFramePr>
          <p:cNvPr id="6" name="Θέση περιεχομένου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172870813"/>
              </p:ext>
            </p:extLst>
          </p:nvPr>
        </p:nvGraphicFramePr>
        <p:xfrm>
          <a:off x="994130" y="1697796"/>
          <a:ext cx="10429045" cy="48121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606410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1AEA2C2-4033-4EF1-A812-5E0993DED6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dgm id="{71AEA2C2-4033-4EF1-A812-5E0993DED6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5569319-6E56-4E03-8E18-DFE493A718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dgm id="{F5569319-6E56-4E03-8E18-DFE493A718F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1939490-B6D9-4099-806A-1544977EDB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dgm id="{81939490-B6D9-4099-806A-1544977EDBC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9B6B4D0-9ECA-42BE-A22D-D698CF5637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dgm id="{39B6B4D0-9ECA-42BE-A22D-D698CF5637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255EA03-6A61-4B6C-88B5-F74F18D621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dgm id="{B255EA03-6A61-4B6C-88B5-F74F18D621F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6A8A132-E3F2-46C3-BC00-66FD7CF69A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graphicEl>
                                              <a:dgm id="{16A8A132-E3F2-46C3-BC00-66FD7CF69A0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Ιόν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Ιό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Ιό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54083</TotalTime>
  <Words>308</Words>
  <Application>Microsoft Office PowerPoint</Application>
  <PresentationFormat>Προσαρμογή</PresentationFormat>
  <Paragraphs>123</Paragraphs>
  <Slides>13</Slides>
  <Notes>3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13</vt:i4>
      </vt:variant>
    </vt:vector>
  </HeadingPairs>
  <TitlesOfParts>
    <vt:vector size="14" baseType="lpstr">
      <vt:lpstr>Ιόν</vt:lpstr>
      <vt:lpstr>      «ΤΡΑΥΜΑΤΙΣΜΟΙ ΣΤΟ ΑΘΛΗΜΑ ΤΗΣ ΑΝΤΙΣΦΑΙΡΙΣΗΣ» </vt:lpstr>
      <vt:lpstr>ΣΚΟΠΟΣ</vt:lpstr>
      <vt:lpstr>Διαφάνεια 3</vt:lpstr>
      <vt:lpstr>Τα είδη των τραυματισμών στον αθλητισμό :</vt:lpstr>
      <vt:lpstr>Τραυματισμοί άνω άκρων</vt:lpstr>
      <vt:lpstr>Τραυματισμοί στην περιοχή του κορμού</vt:lpstr>
      <vt:lpstr>Τραυματισμοί κάτω άκρων</vt:lpstr>
      <vt:lpstr>Τραυματισμοί ανάλογα την ηλικία</vt:lpstr>
      <vt:lpstr>Τραυματισμοί ανάλογα το επίπεδο ενός αθλητή αντισφαίρισης</vt:lpstr>
      <vt:lpstr>Αντιμετώπιση τραυματισμών</vt:lpstr>
      <vt:lpstr>Συμπερασματικά</vt:lpstr>
      <vt:lpstr>ΕΥΧΑΡΙΣΤΩ ΓΙΑ ΤΗΝ ΠΡΟΣΟΧΗ ΣΑΣ</vt:lpstr>
      <vt:lpstr>Ενδεικτική βιβλιογραφία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«Συναισθηματική Νοημοσύνη στην Προπονητική της Αντισφαίρισης»</dc:title>
  <dc:creator>Hp</dc:creator>
  <cp:lastModifiedBy>misiouevelina@gmail.com</cp:lastModifiedBy>
  <cp:revision>101</cp:revision>
  <dcterms:created xsi:type="dcterms:W3CDTF">2023-02-11T19:18:23Z</dcterms:created>
  <dcterms:modified xsi:type="dcterms:W3CDTF">2024-02-15T20:10:28Z</dcterms:modified>
</cp:coreProperties>
</file>